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8"/>
  </p:notesMasterIdLst>
  <p:sldIdLst>
    <p:sldId id="257" r:id="rId3"/>
    <p:sldId id="258" r:id="rId4"/>
    <p:sldId id="276" r:id="rId5"/>
    <p:sldId id="271" r:id="rId6"/>
    <p:sldId id="273" r:id="rId7"/>
    <p:sldId id="275" r:id="rId8"/>
    <p:sldId id="259" r:id="rId9"/>
    <p:sldId id="260" r:id="rId10"/>
    <p:sldId id="282" r:id="rId11"/>
    <p:sldId id="277" r:id="rId12"/>
    <p:sldId id="278" r:id="rId13"/>
    <p:sldId id="279" r:id="rId14"/>
    <p:sldId id="280" r:id="rId15"/>
    <p:sldId id="281" r:id="rId16"/>
    <p:sldId id="286" r:id="rId17"/>
    <p:sldId id="288" r:id="rId18"/>
    <p:sldId id="289" r:id="rId19"/>
    <p:sldId id="290" r:id="rId20"/>
    <p:sldId id="291" r:id="rId21"/>
    <p:sldId id="262" r:id="rId22"/>
    <p:sldId id="261" r:id="rId23"/>
    <p:sldId id="263" r:id="rId24"/>
    <p:sldId id="295" r:id="rId25"/>
    <p:sldId id="293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6955AA-B1D2-48C2-453F-9B28B74C0D02}" v="7" dt="2023-12-11T15:26:37.225"/>
    <p1510:client id="{A00EB278-3A52-A41F-E1EC-CBD6BB5CDAC8}" v="24" dt="2023-12-11T15:23:44.141"/>
    <p1510:client id="{B0E3834D-145F-48B2-8292-6A571DB9EA46}" v="11" dt="2023-12-12T00:46:47.596"/>
    <p1510:client id="{D2B42EAB-CB96-4E8E-9BDA-9F16C20FED81}" v="59" dt="2023-12-12T00:42:16.403"/>
    <p1510:client id="{E7F5D7D5-7A97-4283-BCD6-F6E685EF790D}" v="144" dt="2023-12-11T15:47:32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9.jpg"/><Relationship Id="rId7" Type="http://schemas.openxmlformats.org/officeDocument/2006/relationships/image" Target="../media/image71.png"/><Relationship Id="rId2" Type="http://schemas.openxmlformats.org/officeDocument/2006/relationships/hyperlink" Target="https://www.digitalocean.com/community/tutorials/building-for-production-web-applications-monitoring" TargetMode="External"/><Relationship Id="rId1" Type="http://schemas.openxmlformats.org/officeDocument/2006/relationships/image" Target="../media/image68.wmf"/><Relationship Id="rId6" Type="http://schemas.openxmlformats.org/officeDocument/2006/relationships/hyperlink" Target="https://www.publicdomainpictures.net/en/view-image.php?image=269143&amp;picture=looking-for-new-opportunities" TargetMode="External"/><Relationship Id="rId5" Type="http://schemas.openxmlformats.org/officeDocument/2006/relationships/image" Target="../media/image70.jpeg"/><Relationship Id="rId10" Type="http://schemas.openxmlformats.org/officeDocument/2006/relationships/hyperlink" Target="https://www.picpedia.org/highway-signs/e/expansion.html" TargetMode="External"/><Relationship Id="rId4" Type="http://schemas.openxmlformats.org/officeDocument/2006/relationships/hyperlink" Target="https://www.peoplematters.in/article/appraisal-season/fundamentals-of-a-constructive-feedback-17519" TargetMode="External"/><Relationship Id="rId9" Type="http://schemas.openxmlformats.org/officeDocument/2006/relationships/image" Target="../media/image73.jp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9.jpg"/><Relationship Id="rId7" Type="http://schemas.openxmlformats.org/officeDocument/2006/relationships/image" Target="../media/image71.png"/><Relationship Id="rId2" Type="http://schemas.openxmlformats.org/officeDocument/2006/relationships/hyperlink" Target="https://www.digitalocean.com/community/tutorials/building-for-production-web-applications-monitoring" TargetMode="External"/><Relationship Id="rId1" Type="http://schemas.openxmlformats.org/officeDocument/2006/relationships/image" Target="../media/image68.wmf"/><Relationship Id="rId6" Type="http://schemas.openxmlformats.org/officeDocument/2006/relationships/hyperlink" Target="https://www.publicdomainpictures.net/en/view-image.php?image=269143&amp;picture=looking-for-new-opportunities" TargetMode="External"/><Relationship Id="rId5" Type="http://schemas.openxmlformats.org/officeDocument/2006/relationships/image" Target="../media/image70.jpeg"/><Relationship Id="rId10" Type="http://schemas.openxmlformats.org/officeDocument/2006/relationships/hyperlink" Target="https://www.picpedia.org/highway-signs/e/expansion.html" TargetMode="External"/><Relationship Id="rId4" Type="http://schemas.openxmlformats.org/officeDocument/2006/relationships/hyperlink" Target="https://www.peoplematters.in/article/appraisal-season/fundamentals-of-a-constructive-feedback-17519" TargetMode="External"/><Relationship Id="rId9" Type="http://schemas.openxmlformats.org/officeDocument/2006/relationships/image" Target="../media/image73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067E0C-8C9C-46B1-98F8-025629C3AF1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F31E46-0C27-4553-9DD3-EDBE1C32493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tx1"/>
              </a:solidFill>
            </a:rPr>
            <a:t>Global Presence: Significant operations in the Caribbean, Central and South America, and parts of Asia</a:t>
          </a:r>
        </a:p>
      </dgm:t>
    </dgm:pt>
    <dgm:pt modelId="{96CC9FC2-7E1C-49D3-B91B-7633F16A7748}" type="parTrans" cxnId="{44FB4CF7-6797-45E2-91E5-68941CEA1082}">
      <dgm:prSet/>
      <dgm:spPr/>
      <dgm:t>
        <a:bodyPr/>
        <a:lstStyle/>
        <a:p>
          <a:endParaRPr lang="en-US"/>
        </a:p>
      </dgm:t>
    </dgm:pt>
    <dgm:pt modelId="{FCB16E3B-F72C-41C7-96E6-308CBF33BB1F}" type="sibTrans" cxnId="{44FB4CF7-6797-45E2-91E5-68941CEA1082}">
      <dgm:prSet/>
      <dgm:spPr/>
      <dgm:t>
        <a:bodyPr/>
        <a:lstStyle/>
        <a:p>
          <a:endParaRPr lang="en-US"/>
        </a:p>
      </dgm:t>
    </dgm:pt>
    <dgm:pt modelId="{62B2FB57-5A0C-4CA2-BA03-E93145DB42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tx1"/>
              </a:solidFill>
            </a:rPr>
            <a:t>Assets and Financial standing: Asset worth over CAD 1 trillion, 3rd Largest bank in Canada. Earned about  $ 2.16 billion ($1.69 per share)for Q2 2023</a:t>
          </a:r>
        </a:p>
      </dgm:t>
    </dgm:pt>
    <dgm:pt modelId="{39D2E9D5-8FFD-4994-AD4D-3EC324871BC6}" type="parTrans" cxnId="{B4FD6EAE-D659-4C86-96A0-A590A31454E3}">
      <dgm:prSet/>
      <dgm:spPr/>
      <dgm:t>
        <a:bodyPr/>
        <a:lstStyle/>
        <a:p>
          <a:endParaRPr lang="en-US"/>
        </a:p>
      </dgm:t>
    </dgm:pt>
    <dgm:pt modelId="{87A4AAE3-E35F-4845-874A-95BB01C630A8}" type="sibTrans" cxnId="{B4FD6EAE-D659-4C86-96A0-A590A31454E3}">
      <dgm:prSet/>
      <dgm:spPr/>
      <dgm:t>
        <a:bodyPr/>
        <a:lstStyle/>
        <a:p>
          <a:endParaRPr lang="en-US"/>
        </a:p>
      </dgm:t>
    </dgm:pt>
    <dgm:pt modelId="{FC52C3CA-77F8-4B38-9ED0-2BCDF4CF9EFD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>
              <a:solidFill>
                <a:schemeClr val="tx1"/>
              </a:solidFill>
            </a:rPr>
            <a:t>Founded: 1832, Halifax, Nova Scotia</a:t>
          </a:r>
        </a:p>
      </dgm:t>
    </dgm:pt>
    <dgm:pt modelId="{8D54E890-D7DE-4734-89C0-76FE44C79A63}" type="parTrans" cxnId="{7D31FEC8-A8E4-4829-9553-4A7FB223DE5F}">
      <dgm:prSet/>
      <dgm:spPr/>
      <dgm:t>
        <a:bodyPr/>
        <a:lstStyle/>
        <a:p>
          <a:endParaRPr lang="en-US"/>
        </a:p>
      </dgm:t>
    </dgm:pt>
    <dgm:pt modelId="{391E5CDF-0675-4D12-89FC-B58D2F9A7318}" type="sibTrans" cxnId="{7D31FEC8-A8E4-4829-9553-4A7FB223DE5F}">
      <dgm:prSet/>
      <dgm:spPr/>
      <dgm:t>
        <a:bodyPr/>
        <a:lstStyle/>
        <a:p>
          <a:endParaRPr lang="en-US"/>
        </a:p>
      </dgm:t>
    </dgm:pt>
    <dgm:pt modelId="{E8009714-B477-4012-AA47-E9552AAD6241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Services: Diverse financial offerings, including retail, commercial, and investment banking, plus wealth management.</a:t>
          </a:r>
        </a:p>
      </dgm:t>
    </dgm:pt>
    <dgm:pt modelId="{076087B2-12B6-4D72-A316-C8FF6C6BFEB4}" type="parTrans" cxnId="{A8D6EA9F-7B79-4AC8-9DD6-49078DA6FD10}">
      <dgm:prSet/>
      <dgm:spPr/>
      <dgm:t>
        <a:bodyPr/>
        <a:lstStyle/>
        <a:p>
          <a:endParaRPr lang="en-US"/>
        </a:p>
      </dgm:t>
    </dgm:pt>
    <dgm:pt modelId="{997AA67B-CDD7-40E6-94C5-B7DED2B80E8B}" type="sibTrans" cxnId="{A8D6EA9F-7B79-4AC8-9DD6-49078DA6FD10}">
      <dgm:prSet/>
      <dgm:spPr/>
      <dgm:t>
        <a:bodyPr/>
        <a:lstStyle/>
        <a:p>
          <a:endParaRPr lang="en-US"/>
        </a:p>
      </dgm:t>
    </dgm:pt>
    <dgm:pt modelId="{554EEFA2-2C1A-4941-A220-8C30093BCBA2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tx1"/>
              </a:solidFill>
              <a:latin typeface="Calibri"/>
              <a:cs typeface="Calibri"/>
            </a:rPr>
            <a:t>CSR: Strong commitments in education, health, and sports.</a:t>
          </a:r>
          <a:endParaRPr lang="en-US" sz="1400" dirty="0">
            <a:solidFill>
              <a:schemeClr val="tx1"/>
            </a:solidFill>
          </a:endParaRPr>
        </a:p>
      </dgm:t>
    </dgm:pt>
    <dgm:pt modelId="{B61D5107-3E99-438B-A210-1157786CEC27}" type="parTrans" cxnId="{A6A4B6DE-FEDF-4DD8-BD03-A683CE8EF91A}">
      <dgm:prSet/>
      <dgm:spPr/>
      <dgm:t>
        <a:bodyPr/>
        <a:lstStyle/>
        <a:p>
          <a:endParaRPr lang="LID4096"/>
        </a:p>
      </dgm:t>
    </dgm:pt>
    <dgm:pt modelId="{65010B3F-0F12-4D1C-B684-9F9C88B3B807}" type="sibTrans" cxnId="{A6A4B6DE-FEDF-4DD8-BD03-A683CE8EF91A}">
      <dgm:prSet/>
      <dgm:spPr/>
      <dgm:t>
        <a:bodyPr/>
        <a:lstStyle/>
        <a:p>
          <a:endParaRPr lang="LID4096"/>
        </a:p>
      </dgm:t>
    </dgm:pt>
    <dgm:pt modelId="{EA817694-901F-4123-BC3B-7D57DCF49D7C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dirty="0">
              <a:solidFill>
                <a:schemeClr val="tx1"/>
              </a:solidFill>
              <a:latin typeface="Calibri"/>
              <a:cs typeface="Calibri"/>
            </a:rPr>
            <a:t>Digital</a:t>
          </a:r>
          <a:r>
            <a:rPr lang="en-US" sz="1400" dirty="0">
              <a:solidFill>
                <a:schemeClr val="tx1"/>
              </a:solidFill>
              <a:latin typeface="Calibri"/>
              <a:cs typeface="Calibri"/>
            </a:rPr>
            <a:t> Innovations: </a:t>
          </a:r>
          <a:r>
            <a:rPr lang="en-US" sz="1400" b="0" dirty="0">
              <a:solidFill>
                <a:schemeClr val="tx1"/>
              </a:solidFill>
              <a:latin typeface="Calibri"/>
              <a:cs typeface="Calibri"/>
            </a:rPr>
            <a:t>Advanced mobile apps</a:t>
          </a:r>
          <a:r>
            <a:rPr lang="en-US" sz="1400" dirty="0">
              <a:solidFill>
                <a:schemeClr val="tx1"/>
              </a:solidFill>
              <a:latin typeface="Calibri"/>
              <a:cs typeface="Calibri"/>
            </a:rPr>
            <a:t>, </a:t>
          </a:r>
          <a:r>
            <a:rPr lang="en-US" sz="1400" b="0" dirty="0">
              <a:solidFill>
                <a:schemeClr val="tx1"/>
              </a:solidFill>
              <a:latin typeface="Calibri"/>
              <a:cs typeface="Calibri"/>
            </a:rPr>
            <a:t>online </a:t>
          </a:r>
          <a:r>
            <a:rPr lang="en-US" sz="1400" dirty="0">
              <a:solidFill>
                <a:schemeClr val="tx1"/>
              </a:solidFill>
              <a:latin typeface="Calibri"/>
              <a:cs typeface="Calibri"/>
            </a:rPr>
            <a:t>platforms, and fintech integration.</a:t>
          </a:r>
          <a:endParaRPr lang="en-US" sz="1400" dirty="0">
            <a:solidFill>
              <a:schemeClr val="tx1"/>
            </a:solidFill>
          </a:endParaRPr>
        </a:p>
      </dgm:t>
    </dgm:pt>
    <dgm:pt modelId="{81AE99FD-6505-49AB-928B-E501F0C89330}" type="parTrans" cxnId="{C82D6A9D-D6E3-4900-8C4B-A1B4265DC5EE}">
      <dgm:prSet/>
      <dgm:spPr/>
      <dgm:t>
        <a:bodyPr/>
        <a:lstStyle/>
        <a:p>
          <a:endParaRPr lang="LID4096"/>
        </a:p>
      </dgm:t>
    </dgm:pt>
    <dgm:pt modelId="{26C7C940-D222-4BDE-956F-95EC2448A231}" type="sibTrans" cxnId="{C82D6A9D-D6E3-4900-8C4B-A1B4265DC5EE}">
      <dgm:prSet/>
      <dgm:spPr/>
      <dgm:t>
        <a:bodyPr/>
        <a:lstStyle/>
        <a:p>
          <a:endParaRPr lang="LID4096"/>
        </a:p>
      </dgm:t>
    </dgm:pt>
    <dgm:pt modelId="{A6F0ED6C-0A3C-43AF-A29E-11085B215710}" type="pres">
      <dgm:prSet presAssocID="{4F067E0C-8C9C-46B1-98F8-025629C3AF16}" presName="root" presStyleCnt="0">
        <dgm:presLayoutVars>
          <dgm:dir/>
          <dgm:resizeHandles val="exact"/>
        </dgm:presLayoutVars>
      </dgm:prSet>
      <dgm:spPr/>
    </dgm:pt>
    <dgm:pt modelId="{026AF279-11ED-4186-94AB-527AEE7C1925}" type="pres">
      <dgm:prSet presAssocID="{FC52C3CA-77F8-4B38-9ED0-2BCDF4CF9EFD}" presName="compNode" presStyleCnt="0"/>
      <dgm:spPr/>
    </dgm:pt>
    <dgm:pt modelId="{BF5D1457-E3F4-4913-A8D0-AB6157BD447D}" type="pres">
      <dgm:prSet presAssocID="{FC52C3CA-77F8-4B38-9ED0-2BCDF4CF9EFD}" presName="iconRect" presStyleLbl="node1" presStyleIdx="0" presStyleCnt="6" custScaleX="125382" custScaleY="108777" custLinFactNeighborX="-13770" custLinFactNeighborY="-342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irror buildings"/>
        </a:ext>
      </dgm:extLst>
    </dgm:pt>
    <dgm:pt modelId="{6D4C0591-3B33-4B8B-8BD6-619560E56FDF}" type="pres">
      <dgm:prSet presAssocID="{FC52C3CA-77F8-4B38-9ED0-2BCDF4CF9EFD}" presName="spaceRect" presStyleCnt="0"/>
      <dgm:spPr/>
    </dgm:pt>
    <dgm:pt modelId="{0195D016-E931-41AA-9429-33B098B70C7E}" type="pres">
      <dgm:prSet presAssocID="{FC52C3CA-77F8-4B38-9ED0-2BCDF4CF9EFD}" presName="textRect" presStyleLbl="revTx" presStyleIdx="0" presStyleCnt="6" custScaleX="83409">
        <dgm:presLayoutVars>
          <dgm:chMax val="1"/>
          <dgm:chPref val="1"/>
        </dgm:presLayoutVars>
      </dgm:prSet>
      <dgm:spPr/>
    </dgm:pt>
    <dgm:pt modelId="{A703BEB4-44E9-4865-8C49-BC99E5FFE121}" type="pres">
      <dgm:prSet presAssocID="{391E5CDF-0675-4D12-89FC-B58D2F9A7318}" presName="sibTrans" presStyleCnt="0"/>
      <dgm:spPr/>
    </dgm:pt>
    <dgm:pt modelId="{27A670AC-3323-43BC-A6F6-CA66841CDDE8}" type="pres">
      <dgm:prSet presAssocID="{EDF31E46-0C27-4553-9DD3-EDBE1C32493B}" presName="compNode" presStyleCnt="0"/>
      <dgm:spPr/>
    </dgm:pt>
    <dgm:pt modelId="{A88D91AA-8997-4440-BBBC-020CB8F43147}" type="pres">
      <dgm:prSet presAssocID="{EDF31E46-0C27-4553-9DD3-EDBE1C32493B}" presName="iconRect" presStyleLbl="node1" presStyleIdx="1" presStyleCnt="6" custScaleX="177673" custScaleY="132051" custLinFactNeighborX="-7386" custLinFactNeighborY="-4918"/>
      <dgm:spPr>
        <a:blipFill>
          <a:blip xmlns:r="http://schemas.openxmlformats.org/officeDocument/2006/relationships" r:embed="rId2"/>
          <a:srcRect/>
          <a:stretch>
            <a:fillRect l="-34000" r="-34000"/>
          </a:stretch>
        </a:blipFill>
      </dgm:spPr>
      <dgm:extLst>
        <a:ext uri="{E40237B7-FDA0-4F09-8148-C483321AD2D9}">
          <dgm14:cNvPr xmlns:dgm14="http://schemas.microsoft.com/office/drawing/2010/diagram" id="0" name="" descr="A person holding a globe"/>
        </a:ext>
      </dgm:extLst>
    </dgm:pt>
    <dgm:pt modelId="{886610E2-9C3A-490A-9B94-81519E9F40E9}" type="pres">
      <dgm:prSet presAssocID="{EDF31E46-0C27-4553-9DD3-EDBE1C32493B}" presName="spaceRect" presStyleCnt="0"/>
      <dgm:spPr/>
    </dgm:pt>
    <dgm:pt modelId="{FBB1F6E7-390D-4C0D-A65E-AFC5C4FCDB4E}" type="pres">
      <dgm:prSet presAssocID="{EDF31E46-0C27-4553-9DD3-EDBE1C32493B}" presName="textRect" presStyleLbl="revTx" presStyleIdx="1" presStyleCnt="6" custLinFactNeighborX="-3324" custLinFactNeighborY="-3730">
        <dgm:presLayoutVars>
          <dgm:chMax val="1"/>
          <dgm:chPref val="1"/>
        </dgm:presLayoutVars>
      </dgm:prSet>
      <dgm:spPr/>
    </dgm:pt>
    <dgm:pt modelId="{B3320A81-643A-4B09-81CF-23AA1228F334}" type="pres">
      <dgm:prSet presAssocID="{FCB16E3B-F72C-41C7-96E6-308CBF33BB1F}" presName="sibTrans" presStyleCnt="0"/>
      <dgm:spPr/>
    </dgm:pt>
    <dgm:pt modelId="{BB839255-203C-41B1-BBF1-D131D02186C1}" type="pres">
      <dgm:prSet presAssocID="{62B2FB57-5A0C-4CA2-BA03-E93145DB42E3}" presName="compNode" presStyleCnt="0"/>
      <dgm:spPr/>
    </dgm:pt>
    <dgm:pt modelId="{BA335748-820A-4887-B423-6EB77026CC46}" type="pres">
      <dgm:prSet presAssocID="{62B2FB57-5A0C-4CA2-BA03-E93145DB42E3}" presName="iconRect" presStyleLbl="node1" presStyleIdx="2" presStyleCnt="6" custScaleX="151413" custScaleY="129773" custLinFactNeighborX="-1429" custLinFactNeighborY="-548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Stacks of gold coins"/>
        </a:ext>
      </dgm:extLst>
    </dgm:pt>
    <dgm:pt modelId="{7F1163AE-50C8-497D-BB06-3221612D4C99}" type="pres">
      <dgm:prSet presAssocID="{62B2FB57-5A0C-4CA2-BA03-E93145DB42E3}" presName="spaceRect" presStyleCnt="0"/>
      <dgm:spPr/>
    </dgm:pt>
    <dgm:pt modelId="{0E71E06C-F6B6-4449-9B92-2CD593A43E15}" type="pres">
      <dgm:prSet presAssocID="{62B2FB57-5A0C-4CA2-BA03-E93145DB42E3}" presName="textRect" presStyleLbl="revTx" presStyleIdx="2" presStyleCnt="6" custScaleX="111728" custLinFactNeighborX="9085" custLinFactNeighborY="-24129">
        <dgm:presLayoutVars>
          <dgm:chMax val="1"/>
          <dgm:chPref val="1"/>
        </dgm:presLayoutVars>
      </dgm:prSet>
      <dgm:spPr/>
    </dgm:pt>
    <dgm:pt modelId="{DEA361BD-452A-4E5C-B0BD-4C4F84501589}" type="pres">
      <dgm:prSet presAssocID="{87A4AAE3-E35F-4845-874A-95BB01C630A8}" presName="sibTrans" presStyleCnt="0"/>
      <dgm:spPr/>
    </dgm:pt>
    <dgm:pt modelId="{4BEB8D74-A380-41DF-8156-75326461E1C2}" type="pres">
      <dgm:prSet presAssocID="{E8009714-B477-4012-AA47-E9552AAD6241}" presName="compNode" presStyleCnt="0"/>
      <dgm:spPr/>
    </dgm:pt>
    <dgm:pt modelId="{348317C8-5B79-4C69-9324-FA39B7D768C4}" type="pres">
      <dgm:prSet presAssocID="{E8009714-B477-4012-AA47-E9552AAD6241}" presName="iconRect" presStyleLbl="node1" presStyleIdx="3" presStyleCnt="6" custScaleX="168082" custScaleY="135658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FE69B4C9-9597-4406-92E6-80E4B98F83AF}" type="pres">
      <dgm:prSet presAssocID="{E8009714-B477-4012-AA47-E9552AAD6241}" presName="spaceRect" presStyleCnt="0"/>
      <dgm:spPr/>
    </dgm:pt>
    <dgm:pt modelId="{C04438AF-04F2-4D9D-A068-72F50F50AAAA}" type="pres">
      <dgm:prSet presAssocID="{E8009714-B477-4012-AA47-E9552AAD6241}" presName="textRect" presStyleLbl="revTx" presStyleIdx="3" presStyleCnt="6" custScaleX="130360">
        <dgm:presLayoutVars>
          <dgm:chMax val="1"/>
          <dgm:chPref val="1"/>
        </dgm:presLayoutVars>
      </dgm:prSet>
      <dgm:spPr/>
    </dgm:pt>
    <dgm:pt modelId="{55785A1D-B47B-4420-89F6-161B7BC3E502}" type="pres">
      <dgm:prSet presAssocID="{997AA67B-CDD7-40E6-94C5-B7DED2B80E8B}" presName="sibTrans" presStyleCnt="0"/>
      <dgm:spPr/>
    </dgm:pt>
    <dgm:pt modelId="{4C2457F8-9030-45B2-B0FF-6699616E973C}" type="pres">
      <dgm:prSet presAssocID="{EA817694-901F-4123-BC3B-7D57DCF49D7C}" presName="compNode" presStyleCnt="0"/>
      <dgm:spPr/>
    </dgm:pt>
    <dgm:pt modelId="{1618FAE1-A632-4914-A77D-A9717DB78EBA}" type="pres">
      <dgm:prSet presAssocID="{EA817694-901F-4123-BC3B-7D57DCF49D7C}" presName="iconRect" presStyleLbl="node1" presStyleIdx="4" presStyleCnt="6" custScaleX="140077" custScaleY="128076" custLinFactNeighborX="-3566" custLinFactNeighborY="24320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Person typing on laptop"/>
        </a:ext>
      </dgm:extLst>
    </dgm:pt>
    <dgm:pt modelId="{5E8A0750-7909-47D6-B2F0-35173B38AF32}" type="pres">
      <dgm:prSet presAssocID="{EA817694-901F-4123-BC3B-7D57DCF49D7C}" presName="spaceRect" presStyleCnt="0"/>
      <dgm:spPr/>
    </dgm:pt>
    <dgm:pt modelId="{E56F28ED-4AD5-4075-87AC-91FEE9A7DB3A}" type="pres">
      <dgm:prSet presAssocID="{EA817694-901F-4123-BC3B-7D57DCF49D7C}" presName="textRect" presStyleLbl="revTx" presStyleIdx="4" presStyleCnt="6">
        <dgm:presLayoutVars>
          <dgm:chMax val="1"/>
          <dgm:chPref val="1"/>
        </dgm:presLayoutVars>
      </dgm:prSet>
      <dgm:spPr/>
    </dgm:pt>
    <dgm:pt modelId="{14A0296B-D6E1-47B5-B059-8B7CD44454BB}" type="pres">
      <dgm:prSet presAssocID="{26C7C940-D222-4BDE-956F-95EC2448A231}" presName="sibTrans" presStyleCnt="0"/>
      <dgm:spPr/>
    </dgm:pt>
    <dgm:pt modelId="{E7BC8BF8-68ED-4CD3-99E8-8ACB0AC3B38F}" type="pres">
      <dgm:prSet presAssocID="{554EEFA2-2C1A-4941-A220-8C30093BCBA2}" presName="compNode" presStyleCnt="0"/>
      <dgm:spPr/>
    </dgm:pt>
    <dgm:pt modelId="{1D9EF0E9-4480-4783-B36E-AAA41F24297F}" type="pres">
      <dgm:prSet presAssocID="{554EEFA2-2C1A-4941-A220-8C30093BCBA2}" presName="iconRect" presStyleLbl="node1" presStyleIdx="5" presStyleCnt="6" custScaleX="145977" custScaleY="120593" custLinFactNeighborX="1871" custLinFactNeighborY="28672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38665DCC-D81A-4706-A5A0-1E3B5224EAC0}" type="pres">
      <dgm:prSet presAssocID="{554EEFA2-2C1A-4941-A220-8C30093BCBA2}" presName="spaceRect" presStyleCnt="0"/>
      <dgm:spPr/>
    </dgm:pt>
    <dgm:pt modelId="{92C6E06B-5E4F-4F2D-85E1-AA16539757E0}" type="pres">
      <dgm:prSet presAssocID="{554EEFA2-2C1A-4941-A220-8C30093BCB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C7D2408-CAD2-4742-AB94-EF5EC450E314}" type="presOf" srcId="{EA817694-901F-4123-BC3B-7D57DCF49D7C}" destId="{E56F28ED-4AD5-4075-87AC-91FEE9A7DB3A}" srcOrd="0" destOrd="0" presId="urn:microsoft.com/office/officeart/2018/2/layout/IconLabelList"/>
    <dgm:cxn modelId="{72B9D01B-747D-4C27-A4E8-EBEA8FD5BA95}" type="presOf" srcId="{EDF31E46-0C27-4553-9DD3-EDBE1C32493B}" destId="{FBB1F6E7-390D-4C0D-A65E-AFC5C4FCDB4E}" srcOrd="0" destOrd="0" presId="urn:microsoft.com/office/officeart/2018/2/layout/IconLabelList"/>
    <dgm:cxn modelId="{3A159966-DA0B-4F16-95A9-D29FC7A46182}" type="presOf" srcId="{62B2FB57-5A0C-4CA2-BA03-E93145DB42E3}" destId="{0E71E06C-F6B6-4449-9B92-2CD593A43E15}" srcOrd="0" destOrd="0" presId="urn:microsoft.com/office/officeart/2018/2/layout/IconLabelList"/>
    <dgm:cxn modelId="{4071637E-1F54-4045-971E-462818D457EF}" type="presOf" srcId="{554EEFA2-2C1A-4941-A220-8C30093BCBA2}" destId="{92C6E06B-5E4F-4F2D-85E1-AA16539757E0}" srcOrd="0" destOrd="0" presId="urn:microsoft.com/office/officeart/2018/2/layout/IconLabelList"/>
    <dgm:cxn modelId="{C82D6A9D-D6E3-4900-8C4B-A1B4265DC5EE}" srcId="{4F067E0C-8C9C-46B1-98F8-025629C3AF16}" destId="{EA817694-901F-4123-BC3B-7D57DCF49D7C}" srcOrd="4" destOrd="0" parTransId="{81AE99FD-6505-49AB-928B-E501F0C89330}" sibTransId="{26C7C940-D222-4BDE-956F-95EC2448A231}"/>
    <dgm:cxn modelId="{A8D6EA9F-7B79-4AC8-9DD6-49078DA6FD10}" srcId="{4F067E0C-8C9C-46B1-98F8-025629C3AF16}" destId="{E8009714-B477-4012-AA47-E9552AAD6241}" srcOrd="3" destOrd="0" parTransId="{076087B2-12B6-4D72-A316-C8FF6C6BFEB4}" sibTransId="{997AA67B-CDD7-40E6-94C5-B7DED2B80E8B}"/>
    <dgm:cxn modelId="{B1EB6DAD-BCE3-486A-B08C-683F6B75B457}" type="presOf" srcId="{E8009714-B477-4012-AA47-E9552AAD6241}" destId="{C04438AF-04F2-4D9D-A068-72F50F50AAAA}" srcOrd="0" destOrd="0" presId="urn:microsoft.com/office/officeart/2018/2/layout/IconLabelList"/>
    <dgm:cxn modelId="{B4FD6EAE-D659-4C86-96A0-A590A31454E3}" srcId="{4F067E0C-8C9C-46B1-98F8-025629C3AF16}" destId="{62B2FB57-5A0C-4CA2-BA03-E93145DB42E3}" srcOrd="2" destOrd="0" parTransId="{39D2E9D5-8FFD-4994-AD4D-3EC324871BC6}" sibTransId="{87A4AAE3-E35F-4845-874A-95BB01C630A8}"/>
    <dgm:cxn modelId="{746009C0-9F3C-4ABD-9416-FB20055075EC}" type="presOf" srcId="{FC52C3CA-77F8-4B38-9ED0-2BCDF4CF9EFD}" destId="{0195D016-E931-41AA-9429-33B098B70C7E}" srcOrd="0" destOrd="0" presId="urn:microsoft.com/office/officeart/2018/2/layout/IconLabelList"/>
    <dgm:cxn modelId="{7D31FEC8-A8E4-4829-9553-4A7FB223DE5F}" srcId="{4F067E0C-8C9C-46B1-98F8-025629C3AF16}" destId="{FC52C3CA-77F8-4B38-9ED0-2BCDF4CF9EFD}" srcOrd="0" destOrd="0" parTransId="{8D54E890-D7DE-4734-89C0-76FE44C79A63}" sibTransId="{391E5CDF-0675-4D12-89FC-B58D2F9A7318}"/>
    <dgm:cxn modelId="{A50C79CB-4C67-4105-911D-9878540D51C5}" type="presOf" srcId="{4F067E0C-8C9C-46B1-98F8-025629C3AF16}" destId="{A6F0ED6C-0A3C-43AF-A29E-11085B215710}" srcOrd="0" destOrd="0" presId="urn:microsoft.com/office/officeart/2018/2/layout/IconLabelList"/>
    <dgm:cxn modelId="{A6A4B6DE-FEDF-4DD8-BD03-A683CE8EF91A}" srcId="{4F067E0C-8C9C-46B1-98F8-025629C3AF16}" destId="{554EEFA2-2C1A-4941-A220-8C30093BCBA2}" srcOrd="5" destOrd="0" parTransId="{B61D5107-3E99-438B-A210-1157786CEC27}" sibTransId="{65010B3F-0F12-4D1C-B684-9F9C88B3B807}"/>
    <dgm:cxn modelId="{44FB4CF7-6797-45E2-91E5-68941CEA1082}" srcId="{4F067E0C-8C9C-46B1-98F8-025629C3AF16}" destId="{EDF31E46-0C27-4553-9DD3-EDBE1C32493B}" srcOrd="1" destOrd="0" parTransId="{96CC9FC2-7E1C-49D3-B91B-7633F16A7748}" sibTransId="{FCB16E3B-F72C-41C7-96E6-308CBF33BB1F}"/>
    <dgm:cxn modelId="{29473195-746D-47D9-B651-2489D47A7FC1}" type="presParOf" srcId="{A6F0ED6C-0A3C-43AF-A29E-11085B215710}" destId="{026AF279-11ED-4186-94AB-527AEE7C1925}" srcOrd="0" destOrd="0" presId="urn:microsoft.com/office/officeart/2018/2/layout/IconLabelList"/>
    <dgm:cxn modelId="{5493296A-85B4-4F6C-9CF1-1A16B10F37D5}" type="presParOf" srcId="{026AF279-11ED-4186-94AB-527AEE7C1925}" destId="{BF5D1457-E3F4-4913-A8D0-AB6157BD447D}" srcOrd="0" destOrd="0" presId="urn:microsoft.com/office/officeart/2018/2/layout/IconLabelList"/>
    <dgm:cxn modelId="{F027E340-C20A-4A24-AF2C-898318214ED1}" type="presParOf" srcId="{026AF279-11ED-4186-94AB-527AEE7C1925}" destId="{6D4C0591-3B33-4B8B-8BD6-619560E56FDF}" srcOrd="1" destOrd="0" presId="urn:microsoft.com/office/officeart/2018/2/layout/IconLabelList"/>
    <dgm:cxn modelId="{7AB3D49A-B7E5-44D3-AA95-7FC38FC58443}" type="presParOf" srcId="{026AF279-11ED-4186-94AB-527AEE7C1925}" destId="{0195D016-E931-41AA-9429-33B098B70C7E}" srcOrd="2" destOrd="0" presId="urn:microsoft.com/office/officeart/2018/2/layout/IconLabelList"/>
    <dgm:cxn modelId="{73693FE9-39D9-4733-9592-01350DE0DA28}" type="presParOf" srcId="{A6F0ED6C-0A3C-43AF-A29E-11085B215710}" destId="{A703BEB4-44E9-4865-8C49-BC99E5FFE121}" srcOrd="1" destOrd="0" presId="urn:microsoft.com/office/officeart/2018/2/layout/IconLabelList"/>
    <dgm:cxn modelId="{48885A54-C652-4CA2-8BBC-88BF64245E8A}" type="presParOf" srcId="{A6F0ED6C-0A3C-43AF-A29E-11085B215710}" destId="{27A670AC-3323-43BC-A6F6-CA66841CDDE8}" srcOrd="2" destOrd="0" presId="urn:microsoft.com/office/officeart/2018/2/layout/IconLabelList"/>
    <dgm:cxn modelId="{E1768CC0-4949-4CE5-9B38-D0B57DAD8DBB}" type="presParOf" srcId="{27A670AC-3323-43BC-A6F6-CA66841CDDE8}" destId="{A88D91AA-8997-4440-BBBC-020CB8F43147}" srcOrd="0" destOrd="0" presId="urn:microsoft.com/office/officeart/2018/2/layout/IconLabelList"/>
    <dgm:cxn modelId="{4E510BAB-7EBB-465B-AA4D-5B1925D48037}" type="presParOf" srcId="{27A670AC-3323-43BC-A6F6-CA66841CDDE8}" destId="{886610E2-9C3A-490A-9B94-81519E9F40E9}" srcOrd="1" destOrd="0" presId="urn:microsoft.com/office/officeart/2018/2/layout/IconLabelList"/>
    <dgm:cxn modelId="{4A68BF58-1344-4958-A9A1-CB4E785A5D5B}" type="presParOf" srcId="{27A670AC-3323-43BC-A6F6-CA66841CDDE8}" destId="{FBB1F6E7-390D-4C0D-A65E-AFC5C4FCDB4E}" srcOrd="2" destOrd="0" presId="urn:microsoft.com/office/officeart/2018/2/layout/IconLabelList"/>
    <dgm:cxn modelId="{4CB52D4D-2D65-40E9-BD10-7FDEF23B60EE}" type="presParOf" srcId="{A6F0ED6C-0A3C-43AF-A29E-11085B215710}" destId="{B3320A81-643A-4B09-81CF-23AA1228F334}" srcOrd="3" destOrd="0" presId="urn:microsoft.com/office/officeart/2018/2/layout/IconLabelList"/>
    <dgm:cxn modelId="{AA52B5BD-722C-47B6-A76B-BFB8B329F206}" type="presParOf" srcId="{A6F0ED6C-0A3C-43AF-A29E-11085B215710}" destId="{BB839255-203C-41B1-BBF1-D131D02186C1}" srcOrd="4" destOrd="0" presId="urn:microsoft.com/office/officeart/2018/2/layout/IconLabelList"/>
    <dgm:cxn modelId="{4543C40E-AA11-4CB1-80BE-3C60C21D340B}" type="presParOf" srcId="{BB839255-203C-41B1-BBF1-D131D02186C1}" destId="{BA335748-820A-4887-B423-6EB77026CC46}" srcOrd="0" destOrd="0" presId="urn:microsoft.com/office/officeart/2018/2/layout/IconLabelList"/>
    <dgm:cxn modelId="{6E510C66-A798-4C68-88D5-D61FD70838ED}" type="presParOf" srcId="{BB839255-203C-41B1-BBF1-D131D02186C1}" destId="{7F1163AE-50C8-497D-BB06-3221612D4C99}" srcOrd="1" destOrd="0" presId="urn:microsoft.com/office/officeart/2018/2/layout/IconLabelList"/>
    <dgm:cxn modelId="{E546E345-D01C-4753-A827-77ADEE3D5357}" type="presParOf" srcId="{BB839255-203C-41B1-BBF1-D131D02186C1}" destId="{0E71E06C-F6B6-4449-9B92-2CD593A43E15}" srcOrd="2" destOrd="0" presId="urn:microsoft.com/office/officeart/2018/2/layout/IconLabelList"/>
    <dgm:cxn modelId="{66A5DD3A-81F4-4728-9538-0A80D7300F57}" type="presParOf" srcId="{A6F0ED6C-0A3C-43AF-A29E-11085B215710}" destId="{DEA361BD-452A-4E5C-B0BD-4C4F84501589}" srcOrd="5" destOrd="0" presId="urn:microsoft.com/office/officeart/2018/2/layout/IconLabelList"/>
    <dgm:cxn modelId="{5D3AD73B-D638-4270-9A32-3BB1D93C69B0}" type="presParOf" srcId="{A6F0ED6C-0A3C-43AF-A29E-11085B215710}" destId="{4BEB8D74-A380-41DF-8156-75326461E1C2}" srcOrd="6" destOrd="0" presId="urn:microsoft.com/office/officeart/2018/2/layout/IconLabelList"/>
    <dgm:cxn modelId="{D5ADB355-89FE-4B77-BEA6-5322C167AEB7}" type="presParOf" srcId="{4BEB8D74-A380-41DF-8156-75326461E1C2}" destId="{348317C8-5B79-4C69-9324-FA39B7D768C4}" srcOrd="0" destOrd="0" presId="urn:microsoft.com/office/officeart/2018/2/layout/IconLabelList"/>
    <dgm:cxn modelId="{41459532-A56D-4E45-860F-4BA9F230286E}" type="presParOf" srcId="{4BEB8D74-A380-41DF-8156-75326461E1C2}" destId="{FE69B4C9-9597-4406-92E6-80E4B98F83AF}" srcOrd="1" destOrd="0" presId="urn:microsoft.com/office/officeart/2018/2/layout/IconLabelList"/>
    <dgm:cxn modelId="{F5F03E54-0D2D-47E1-A33D-9C5234482847}" type="presParOf" srcId="{4BEB8D74-A380-41DF-8156-75326461E1C2}" destId="{C04438AF-04F2-4D9D-A068-72F50F50AAAA}" srcOrd="2" destOrd="0" presId="urn:microsoft.com/office/officeart/2018/2/layout/IconLabelList"/>
    <dgm:cxn modelId="{437451A1-DBDD-41C9-9128-2F2BFF0C6C3F}" type="presParOf" srcId="{A6F0ED6C-0A3C-43AF-A29E-11085B215710}" destId="{55785A1D-B47B-4420-89F6-161B7BC3E502}" srcOrd="7" destOrd="0" presId="urn:microsoft.com/office/officeart/2018/2/layout/IconLabelList"/>
    <dgm:cxn modelId="{AF67CA65-FE05-4129-972D-B9E8A39936B2}" type="presParOf" srcId="{A6F0ED6C-0A3C-43AF-A29E-11085B215710}" destId="{4C2457F8-9030-45B2-B0FF-6699616E973C}" srcOrd="8" destOrd="0" presId="urn:microsoft.com/office/officeart/2018/2/layout/IconLabelList"/>
    <dgm:cxn modelId="{FAF1D473-8571-4EFA-81CA-2F97C9903244}" type="presParOf" srcId="{4C2457F8-9030-45B2-B0FF-6699616E973C}" destId="{1618FAE1-A632-4914-A77D-A9717DB78EBA}" srcOrd="0" destOrd="0" presId="urn:microsoft.com/office/officeart/2018/2/layout/IconLabelList"/>
    <dgm:cxn modelId="{BD2D0AB8-B8EE-4BC8-8365-DE99CAE4E6F1}" type="presParOf" srcId="{4C2457F8-9030-45B2-B0FF-6699616E973C}" destId="{5E8A0750-7909-47D6-B2F0-35173B38AF32}" srcOrd="1" destOrd="0" presId="urn:microsoft.com/office/officeart/2018/2/layout/IconLabelList"/>
    <dgm:cxn modelId="{2DF35F72-A208-4EA2-B67D-3755C8033C6A}" type="presParOf" srcId="{4C2457F8-9030-45B2-B0FF-6699616E973C}" destId="{E56F28ED-4AD5-4075-87AC-91FEE9A7DB3A}" srcOrd="2" destOrd="0" presId="urn:microsoft.com/office/officeart/2018/2/layout/IconLabelList"/>
    <dgm:cxn modelId="{C0D66A9C-7B41-4BAB-B0E4-AEFC5EECA2ED}" type="presParOf" srcId="{A6F0ED6C-0A3C-43AF-A29E-11085B215710}" destId="{14A0296B-D6E1-47B5-B059-8B7CD44454BB}" srcOrd="9" destOrd="0" presId="urn:microsoft.com/office/officeart/2018/2/layout/IconLabelList"/>
    <dgm:cxn modelId="{EAB8850F-C278-4F12-8AFE-1C5ED9E1E3C6}" type="presParOf" srcId="{A6F0ED6C-0A3C-43AF-A29E-11085B215710}" destId="{E7BC8BF8-68ED-4CD3-99E8-8ACB0AC3B38F}" srcOrd="10" destOrd="0" presId="urn:microsoft.com/office/officeart/2018/2/layout/IconLabelList"/>
    <dgm:cxn modelId="{90E802FA-70D1-4749-A680-E9C2D4F34F10}" type="presParOf" srcId="{E7BC8BF8-68ED-4CD3-99E8-8ACB0AC3B38F}" destId="{1D9EF0E9-4480-4783-B36E-AAA41F24297F}" srcOrd="0" destOrd="0" presId="urn:microsoft.com/office/officeart/2018/2/layout/IconLabelList"/>
    <dgm:cxn modelId="{D280FF39-E7C5-43E7-B577-62512551F9D3}" type="presParOf" srcId="{E7BC8BF8-68ED-4CD3-99E8-8ACB0AC3B38F}" destId="{38665DCC-D81A-4706-A5A0-1E3B5224EAC0}" srcOrd="1" destOrd="0" presId="urn:microsoft.com/office/officeart/2018/2/layout/IconLabelList"/>
    <dgm:cxn modelId="{EB4DA073-A9CF-47B3-8E3A-25548BD4D985}" type="presParOf" srcId="{E7BC8BF8-68ED-4CD3-99E8-8ACB0AC3B38F}" destId="{92C6E06B-5E4F-4F2D-85E1-AA16539757E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7B7F0F-3203-43CF-AF6E-23378210786A}" type="doc">
      <dgm:prSet loTypeId="urn:microsoft.com/office/officeart/2018/2/layout/IconLabelList" loCatId="icon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0654B5C-4B9A-48F5-98D4-93AD8D9039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Monitoring and evaluating the system's performance post-implementation.</a:t>
          </a:r>
          <a:endParaRPr lang="en-US" sz="1800" dirty="0"/>
        </a:p>
      </dgm:t>
    </dgm:pt>
    <dgm:pt modelId="{D853E1E9-EA58-492C-B3C8-122688497A5D}" type="parTrans" cxnId="{9F90A8DE-3E97-46D8-8F95-C0C1CBE48584}">
      <dgm:prSet/>
      <dgm:spPr/>
      <dgm:t>
        <a:bodyPr/>
        <a:lstStyle/>
        <a:p>
          <a:endParaRPr lang="en-US"/>
        </a:p>
      </dgm:t>
    </dgm:pt>
    <dgm:pt modelId="{81855E71-E879-416B-83C4-6ADEE7E00688}" type="sibTrans" cxnId="{9F90A8DE-3E97-46D8-8F95-C0C1CBE48584}">
      <dgm:prSet/>
      <dgm:spPr/>
      <dgm:t>
        <a:bodyPr/>
        <a:lstStyle/>
        <a:p>
          <a:endParaRPr lang="en-US"/>
        </a:p>
      </dgm:t>
    </dgm:pt>
    <dgm:pt modelId="{6F45AD53-D102-40F8-9B4D-79B64C119F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Continuously gathering customer feedback to enhance user experience.</a:t>
          </a:r>
          <a:endParaRPr lang="en-US" sz="1800" dirty="0"/>
        </a:p>
      </dgm:t>
    </dgm:pt>
    <dgm:pt modelId="{B3C0CDB1-4787-4400-A8E7-23A76EF999C6}" type="parTrans" cxnId="{605BABD2-0D3A-477A-81E5-B6FB2C6BFCC7}">
      <dgm:prSet/>
      <dgm:spPr/>
      <dgm:t>
        <a:bodyPr/>
        <a:lstStyle/>
        <a:p>
          <a:endParaRPr lang="en-US"/>
        </a:p>
      </dgm:t>
    </dgm:pt>
    <dgm:pt modelId="{F95802DB-C5D3-419E-AC3A-76F8E5B6F244}" type="sibTrans" cxnId="{605BABD2-0D3A-477A-81E5-B6FB2C6BFCC7}">
      <dgm:prSet/>
      <dgm:spPr/>
      <dgm:t>
        <a:bodyPr/>
        <a:lstStyle/>
        <a:p>
          <a:endParaRPr lang="en-US"/>
        </a:p>
      </dgm:t>
    </dgm:pt>
    <dgm:pt modelId="{34BE8F9B-6B36-4C4D-A056-0DF643D936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Exploring further opportunities for digital innovation in line with market trends and customer needs.</a:t>
          </a:r>
          <a:endParaRPr lang="en-US" sz="1800" dirty="0"/>
        </a:p>
      </dgm:t>
    </dgm:pt>
    <dgm:pt modelId="{DA47EDD4-185D-4B9E-BBD2-532048A255AD}" type="parTrans" cxnId="{7B50F598-9F91-4CCC-8ED8-5617A3EF12D6}">
      <dgm:prSet/>
      <dgm:spPr/>
      <dgm:t>
        <a:bodyPr/>
        <a:lstStyle/>
        <a:p>
          <a:endParaRPr lang="en-US"/>
        </a:p>
      </dgm:t>
    </dgm:pt>
    <dgm:pt modelId="{6E4960C1-4AF8-4399-B1B0-1B946B60A24C}" type="sibTrans" cxnId="{7B50F598-9F91-4CCC-8ED8-5617A3EF12D6}">
      <dgm:prSet/>
      <dgm:spPr/>
      <dgm:t>
        <a:bodyPr/>
        <a:lstStyle/>
        <a:p>
          <a:endParaRPr lang="en-US"/>
        </a:p>
      </dgm:t>
    </dgm:pt>
    <dgm:pt modelId="{7C39E531-7F74-404D-BD3B-DBDB1C0EC1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/>
            <a:t>Ensuring ongoing training and support for staff to adapt to new systems effectively.</a:t>
          </a:r>
          <a:endParaRPr lang="en-US" sz="1800"/>
        </a:p>
      </dgm:t>
    </dgm:pt>
    <dgm:pt modelId="{74E661AC-D4F2-44DA-B052-4091B1B4C91E}" type="parTrans" cxnId="{19EE4173-31D5-4DE6-B549-FA94BB45848E}">
      <dgm:prSet/>
      <dgm:spPr/>
      <dgm:t>
        <a:bodyPr/>
        <a:lstStyle/>
        <a:p>
          <a:endParaRPr lang="en-US"/>
        </a:p>
      </dgm:t>
    </dgm:pt>
    <dgm:pt modelId="{51AD49A3-E082-4FEE-AAED-C672B37F0400}" type="sibTrans" cxnId="{19EE4173-31D5-4DE6-B549-FA94BB45848E}">
      <dgm:prSet/>
      <dgm:spPr/>
      <dgm:t>
        <a:bodyPr/>
        <a:lstStyle/>
        <a:p>
          <a:endParaRPr lang="en-US"/>
        </a:p>
      </dgm:t>
    </dgm:pt>
    <dgm:pt modelId="{B4FC9CDD-A911-4263-9EDB-2156BD93EC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dirty="0"/>
            <a:t>Preparing for subsequent phases of development and expansion, based on the project's outcomes and learnings.</a:t>
          </a:r>
          <a:endParaRPr lang="en-US" sz="1800" dirty="0"/>
        </a:p>
      </dgm:t>
    </dgm:pt>
    <dgm:pt modelId="{16BE7F23-6812-41AE-B029-E62857D2594A}" type="parTrans" cxnId="{1F592CDE-7E03-4D74-84C4-85685B3811FC}">
      <dgm:prSet/>
      <dgm:spPr/>
      <dgm:t>
        <a:bodyPr/>
        <a:lstStyle/>
        <a:p>
          <a:endParaRPr lang="en-US"/>
        </a:p>
      </dgm:t>
    </dgm:pt>
    <dgm:pt modelId="{99AF9948-8205-4F70-8BCE-D116A72C1ADA}" type="sibTrans" cxnId="{1F592CDE-7E03-4D74-84C4-85685B3811FC}">
      <dgm:prSet/>
      <dgm:spPr/>
      <dgm:t>
        <a:bodyPr/>
        <a:lstStyle/>
        <a:p>
          <a:endParaRPr lang="en-US"/>
        </a:p>
      </dgm:t>
    </dgm:pt>
    <dgm:pt modelId="{E92200A1-BB27-40A0-9EC2-8034804B5100}" type="pres">
      <dgm:prSet presAssocID="{C87B7F0F-3203-43CF-AF6E-23378210786A}" presName="root" presStyleCnt="0">
        <dgm:presLayoutVars>
          <dgm:dir/>
          <dgm:resizeHandles val="exact"/>
        </dgm:presLayoutVars>
      </dgm:prSet>
      <dgm:spPr/>
    </dgm:pt>
    <dgm:pt modelId="{0FACD8D1-F47D-4BA1-B204-0C694B85836E}" type="pres">
      <dgm:prSet presAssocID="{D0654B5C-4B9A-48F5-98D4-93AD8D90397D}" presName="compNode" presStyleCnt="0"/>
      <dgm:spPr/>
    </dgm:pt>
    <dgm:pt modelId="{7F57BAF8-2B07-4691-8803-E52C2AB4E6DA}" type="pres">
      <dgm:prSet presAssocID="{D0654B5C-4B9A-48F5-98D4-93AD8D90397D}" presName="iconRect" presStyleLbl="node1" presStyleIdx="0" presStyleCnt="5" custScaleX="179581" custScaleY="152301" custLinFactNeighborX="3701" custLinFactNeighborY="14805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50000" r="-50000"/>
          </a:stretch>
        </a:blipFill>
      </dgm:spPr>
    </dgm:pt>
    <dgm:pt modelId="{CDE31AB3-0F20-479E-A111-DF9682CA933A}" type="pres">
      <dgm:prSet presAssocID="{D0654B5C-4B9A-48F5-98D4-93AD8D90397D}" presName="spaceRect" presStyleCnt="0"/>
      <dgm:spPr/>
    </dgm:pt>
    <dgm:pt modelId="{75DE3FBB-09AA-4CDF-8E7A-54FE01717F00}" type="pres">
      <dgm:prSet presAssocID="{D0654B5C-4B9A-48F5-98D4-93AD8D90397D}" presName="textRect" presStyleLbl="revTx" presStyleIdx="0" presStyleCnt="5">
        <dgm:presLayoutVars>
          <dgm:chMax val="1"/>
          <dgm:chPref val="1"/>
        </dgm:presLayoutVars>
      </dgm:prSet>
      <dgm:spPr/>
    </dgm:pt>
    <dgm:pt modelId="{CD3F579A-A3E0-44CC-88B8-B845A25AAD70}" type="pres">
      <dgm:prSet presAssocID="{81855E71-E879-416B-83C4-6ADEE7E00688}" presName="sibTrans" presStyleCnt="0"/>
      <dgm:spPr/>
    </dgm:pt>
    <dgm:pt modelId="{E44A2649-360A-4EB6-BE23-B6C6291983CA}" type="pres">
      <dgm:prSet presAssocID="{6F45AD53-D102-40F8-9B4D-79B64C119FB5}" presName="compNode" presStyleCnt="0"/>
      <dgm:spPr/>
    </dgm:pt>
    <dgm:pt modelId="{0B2C175C-D1F0-40C3-BC64-7DA8C83DB356}" type="pres">
      <dgm:prSet presAssocID="{6F45AD53-D102-40F8-9B4D-79B64C119FB5}" presName="iconRect" presStyleLbl="node1" presStyleIdx="1" presStyleCnt="5" custScaleX="157578" custScaleY="161111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9000" r="-39000"/>
          </a:stretch>
        </a:blipFill>
      </dgm:spPr>
    </dgm:pt>
    <dgm:pt modelId="{BCFBF601-8321-4DC4-813A-283F08D3802A}" type="pres">
      <dgm:prSet presAssocID="{6F45AD53-D102-40F8-9B4D-79B64C119FB5}" presName="spaceRect" presStyleCnt="0"/>
      <dgm:spPr/>
    </dgm:pt>
    <dgm:pt modelId="{28C405FC-CC18-4604-8367-5F5AD5FB8354}" type="pres">
      <dgm:prSet presAssocID="{6F45AD53-D102-40F8-9B4D-79B64C119FB5}" presName="textRect" presStyleLbl="revTx" presStyleIdx="1" presStyleCnt="5">
        <dgm:presLayoutVars>
          <dgm:chMax val="1"/>
          <dgm:chPref val="1"/>
        </dgm:presLayoutVars>
      </dgm:prSet>
      <dgm:spPr/>
    </dgm:pt>
    <dgm:pt modelId="{2544D537-38B4-47D3-8C56-9CE49087B60E}" type="pres">
      <dgm:prSet presAssocID="{F95802DB-C5D3-419E-AC3A-76F8E5B6F244}" presName="sibTrans" presStyleCnt="0"/>
      <dgm:spPr/>
    </dgm:pt>
    <dgm:pt modelId="{1FD80CF3-66D1-4CFC-ACC3-D2E2741D9CCC}" type="pres">
      <dgm:prSet presAssocID="{34BE8F9B-6B36-4C4D-A056-0DF643D93639}" presName="compNode" presStyleCnt="0"/>
      <dgm:spPr/>
    </dgm:pt>
    <dgm:pt modelId="{1006430B-6DF9-4B0F-B00C-B3BD46369C56}" type="pres">
      <dgm:prSet presAssocID="{34BE8F9B-6B36-4C4D-A056-0DF643D93639}" presName="iconRect" presStyleLbl="node1" presStyleIdx="2" presStyleCnt="5" custScaleX="186298" custScaleY="161111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</dgm:spPr>
    </dgm:pt>
    <dgm:pt modelId="{062162C3-1354-4D96-8E7F-B3027832785C}" type="pres">
      <dgm:prSet presAssocID="{34BE8F9B-6B36-4C4D-A056-0DF643D93639}" presName="spaceRect" presStyleCnt="0"/>
      <dgm:spPr/>
    </dgm:pt>
    <dgm:pt modelId="{5253B700-A2EE-41D0-B5FC-F6E09EDC2D06}" type="pres">
      <dgm:prSet presAssocID="{34BE8F9B-6B36-4C4D-A056-0DF643D93639}" presName="textRect" presStyleLbl="revTx" presStyleIdx="2" presStyleCnt="5">
        <dgm:presLayoutVars>
          <dgm:chMax val="1"/>
          <dgm:chPref val="1"/>
        </dgm:presLayoutVars>
      </dgm:prSet>
      <dgm:spPr/>
    </dgm:pt>
    <dgm:pt modelId="{BBADE8B7-3903-469F-A8E3-044F2B5885A4}" type="pres">
      <dgm:prSet presAssocID="{6E4960C1-4AF8-4399-B1B0-1B946B60A24C}" presName="sibTrans" presStyleCnt="0"/>
      <dgm:spPr/>
    </dgm:pt>
    <dgm:pt modelId="{51AEA8DB-4DC5-4D06-9CD0-18BC0BC769D6}" type="pres">
      <dgm:prSet presAssocID="{7C39E531-7F74-404D-BD3B-DBDB1C0EC1ED}" presName="compNode" presStyleCnt="0"/>
      <dgm:spPr/>
    </dgm:pt>
    <dgm:pt modelId="{99D92A1D-F0E8-49D1-8289-4A4029D51B9B}" type="pres">
      <dgm:prSet presAssocID="{7C39E531-7F74-404D-BD3B-DBDB1C0EC1ED}" presName="iconRect" presStyleLbl="node1" presStyleIdx="3" presStyleCnt="5" custScaleX="165666" custScaleY="19534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80722B9-F0C6-4F1B-B072-C4508A488827}" type="pres">
      <dgm:prSet presAssocID="{7C39E531-7F74-404D-BD3B-DBDB1C0EC1ED}" presName="spaceRect" presStyleCnt="0"/>
      <dgm:spPr/>
    </dgm:pt>
    <dgm:pt modelId="{1BA36651-3866-49E5-AE4A-F4256FC02FF7}" type="pres">
      <dgm:prSet presAssocID="{7C39E531-7F74-404D-BD3B-DBDB1C0EC1ED}" presName="textRect" presStyleLbl="revTx" presStyleIdx="3" presStyleCnt="5">
        <dgm:presLayoutVars>
          <dgm:chMax val="1"/>
          <dgm:chPref val="1"/>
        </dgm:presLayoutVars>
      </dgm:prSet>
      <dgm:spPr/>
    </dgm:pt>
    <dgm:pt modelId="{64FD1286-10B5-4711-B4E6-F2D555DF092A}" type="pres">
      <dgm:prSet presAssocID="{51AD49A3-E082-4FEE-AAED-C672B37F0400}" presName="sibTrans" presStyleCnt="0"/>
      <dgm:spPr/>
    </dgm:pt>
    <dgm:pt modelId="{82F54E7D-E54C-4309-B996-CAB73D5EEE5B}" type="pres">
      <dgm:prSet presAssocID="{B4FC9CDD-A911-4263-9EDB-2156BD93EC5F}" presName="compNode" presStyleCnt="0"/>
      <dgm:spPr/>
    </dgm:pt>
    <dgm:pt modelId="{3A0D6935-1F2D-4B48-B7F9-8F9D355F4EF2}" type="pres">
      <dgm:prSet presAssocID="{B4FC9CDD-A911-4263-9EDB-2156BD93EC5F}" presName="iconRect" presStyleLbl="node1" presStyleIdx="4" presStyleCnt="5" custScaleX="140100" custScaleY="161111"/>
      <dgm:spPr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25000" r="-25000"/>
          </a:stretch>
        </a:blipFill>
      </dgm:spPr>
    </dgm:pt>
    <dgm:pt modelId="{A47FD202-56FB-4C5C-8013-7CFF7BE75786}" type="pres">
      <dgm:prSet presAssocID="{B4FC9CDD-A911-4263-9EDB-2156BD93EC5F}" presName="spaceRect" presStyleCnt="0"/>
      <dgm:spPr/>
    </dgm:pt>
    <dgm:pt modelId="{CEED9F91-9B7B-4498-9EF7-A9D9E8F9839E}" type="pres">
      <dgm:prSet presAssocID="{B4FC9CDD-A911-4263-9EDB-2156BD93EC5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0F06B06-C0AD-4B4E-B24A-AC28B2460EBD}" type="presOf" srcId="{34BE8F9B-6B36-4C4D-A056-0DF643D93639}" destId="{5253B700-A2EE-41D0-B5FC-F6E09EDC2D06}" srcOrd="0" destOrd="0" presId="urn:microsoft.com/office/officeart/2018/2/layout/IconLabelList"/>
    <dgm:cxn modelId="{EF99E21A-5756-4338-B6C0-1DF81FF9691A}" type="presOf" srcId="{6F45AD53-D102-40F8-9B4D-79B64C119FB5}" destId="{28C405FC-CC18-4604-8367-5F5AD5FB8354}" srcOrd="0" destOrd="0" presId="urn:microsoft.com/office/officeart/2018/2/layout/IconLabelList"/>
    <dgm:cxn modelId="{B74E1344-04B9-4E2C-B6E4-BD47BD952D75}" type="presOf" srcId="{7C39E531-7F74-404D-BD3B-DBDB1C0EC1ED}" destId="{1BA36651-3866-49E5-AE4A-F4256FC02FF7}" srcOrd="0" destOrd="0" presId="urn:microsoft.com/office/officeart/2018/2/layout/IconLabelList"/>
    <dgm:cxn modelId="{19EE4173-31D5-4DE6-B549-FA94BB45848E}" srcId="{C87B7F0F-3203-43CF-AF6E-23378210786A}" destId="{7C39E531-7F74-404D-BD3B-DBDB1C0EC1ED}" srcOrd="3" destOrd="0" parTransId="{74E661AC-D4F2-44DA-B052-4091B1B4C91E}" sibTransId="{51AD49A3-E082-4FEE-AAED-C672B37F0400}"/>
    <dgm:cxn modelId="{30F8238B-CB92-454C-BD7D-128DD6AD941C}" type="presOf" srcId="{D0654B5C-4B9A-48F5-98D4-93AD8D90397D}" destId="{75DE3FBB-09AA-4CDF-8E7A-54FE01717F00}" srcOrd="0" destOrd="0" presId="urn:microsoft.com/office/officeart/2018/2/layout/IconLabelList"/>
    <dgm:cxn modelId="{7B50F598-9F91-4CCC-8ED8-5617A3EF12D6}" srcId="{C87B7F0F-3203-43CF-AF6E-23378210786A}" destId="{34BE8F9B-6B36-4C4D-A056-0DF643D93639}" srcOrd="2" destOrd="0" parTransId="{DA47EDD4-185D-4B9E-BBD2-532048A255AD}" sibTransId="{6E4960C1-4AF8-4399-B1B0-1B946B60A24C}"/>
    <dgm:cxn modelId="{7743C39C-2086-45D9-9C22-127F7C2FC549}" type="presOf" srcId="{B4FC9CDD-A911-4263-9EDB-2156BD93EC5F}" destId="{CEED9F91-9B7B-4498-9EF7-A9D9E8F9839E}" srcOrd="0" destOrd="0" presId="urn:microsoft.com/office/officeart/2018/2/layout/IconLabelList"/>
    <dgm:cxn modelId="{605BABD2-0D3A-477A-81E5-B6FB2C6BFCC7}" srcId="{C87B7F0F-3203-43CF-AF6E-23378210786A}" destId="{6F45AD53-D102-40F8-9B4D-79B64C119FB5}" srcOrd="1" destOrd="0" parTransId="{B3C0CDB1-4787-4400-A8E7-23A76EF999C6}" sibTransId="{F95802DB-C5D3-419E-AC3A-76F8E5B6F244}"/>
    <dgm:cxn modelId="{024E0AD3-73AC-4374-A937-F2E88E46CE05}" type="presOf" srcId="{C87B7F0F-3203-43CF-AF6E-23378210786A}" destId="{E92200A1-BB27-40A0-9EC2-8034804B5100}" srcOrd="0" destOrd="0" presId="urn:microsoft.com/office/officeart/2018/2/layout/IconLabelList"/>
    <dgm:cxn modelId="{1F592CDE-7E03-4D74-84C4-85685B3811FC}" srcId="{C87B7F0F-3203-43CF-AF6E-23378210786A}" destId="{B4FC9CDD-A911-4263-9EDB-2156BD93EC5F}" srcOrd="4" destOrd="0" parTransId="{16BE7F23-6812-41AE-B029-E62857D2594A}" sibTransId="{99AF9948-8205-4F70-8BCE-D116A72C1ADA}"/>
    <dgm:cxn modelId="{9F90A8DE-3E97-46D8-8F95-C0C1CBE48584}" srcId="{C87B7F0F-3203-43CF-AF6E-23378210786A}" destId="{D0654B5C-4B9A-48F5-98D4-93AD8D90397D}" srcOrd="0" destOrd="0" parTransId="{D853E1E9-EA58-492C-B3C8-122688497A5D}" sibTransId="{81855E71-E879-416B-83C4-6ADEE7E00688}"/>
    <dgm:cxn modelId="{E5C44336-3BB0-4828-9326-45165A44D85D}" type="presParOf" srcId="{E92200A1-BB27-40A0-9EC2-8034804B5100}" destId="{0FACD8D1-F47D-4BA1-B204-0C694B85836E}" srcOrd="0" destOrd="0" presId="urn:microsoft.com/office/officeart/2018/2/layout/IconLabelList"/>
    <dgm:cxn modelId="{F5A86EFD-1C4C-4A6C-A773-9E8D753A7715}" type="presParOf" srcId="{0FACD8D1-F47D-4BA1-B204-0C694B85836E}" destId="{7F57BAF8-2B07-4691-8803-E52C2AB4E6DA}" srcOrd="0" destOrd="0" presId="urn:microsoft.com/office/officeart/2018/2/layout/IconLabelList"/>
    <dgm:cxn modelId="{F52A9837-9B12-4F8D-B28F-11196D27C7E9}" type="presParOf" srcId="{0FACD8D1-F47D-4BA1-B204-0C694B85836E}" destId="{CDE31AB3-0F20-479E-A111-DF9682CA933A}" srcOrd="1" destOrd="0" presId="urn:microsoft.com/office/officeart/2018/2/layout/IconLabelList"/>
    <dgm:cxn modelId="{6C438630-E2F7-4BB3-B191-6D33AC06961D}" type="presParOf" srcId="{0FACD8D1-F47D-4BA1-B204-0C694B85836E}" destId="{75DE3FBB-09AA-4CDF-8E7A-54FE01717F00}" srcOrd="2" destOrd="0" presId="urn:microsoft.com/office/officeart/2018/2/layout/IconLabelList"/>
    <dgm:cxn modelId="{33C56124-F4B6-4606-A061-E7A99EBCD5AE}" type="presParOf" srcId="{E92200A1-BB27-40A0-9EC2-8034804B5100}" destId="{CD3F579A-A3E0-44CC-88B8-B845A25AAD70}" srcOrd="1" destOrd="0" presId="urn:microsoft.com/office/officeart/2018/2/layout/IconLabelList"/>
    <dgm:cxn modelId="{65EBA16C-C522-4374-A173-9423C430916A}" type="presParOf" srcId="{E92200A1-BB27-40A0-9EC2-8034804B5100}" destId="{E44A2649-360A-4EB6-BE23-B6C6291983CA}" srcOrd="2" destOrd="0" presId="urn:microsoft.com/office/officeart/2018/2/layout/IconLabelList"/>
    <dgm:cxn modelId="{693CE648-D4CF-47B9-8A0F-3BABD46A091E}" type="presParOf" srcId="{E44A2649-360A-4EB6-BE23-B6C6291983CA}" destId="{0B2C175C-D1F0-40C3-BC64-7DA8C83DB356}" srcOrd="0" destOrd="0" presId="urn:microsoft.com/office/officeart/2018/2/layout/IconLabelList"/>
    <dgm:cxn modelId="{30F2A5B5-A5E3-4E95-9D1B-BABA7042ACAD}" type="presParOf" srcId="{E44A2649-360A-4EB6-BE23-B6C6291983CA}" destId="{BCFBF601-8321-4DC4-813A-283F08D3802A}" srcOrd="1" destOrd="0" presId="urn:microsoft.com/office/officeart/2018/2/layout/IconLabelList"/>
    <dgm:cxn modelId="{30B971B0-8E74-4EC5-A36D-368262FE4A30}" type="presParOf" srcId="{E44A2649-360A-4EB6-BE23-B6C6291983CA}" destId="{28C405FC-CC18-4604-8367-5F5AD5FB8354}" srcOrd="2" destOrd="0" presId="urn:microsoft.com/office/officeart/2018/2/layout/IconLabelList"/>
    <dgm:cxn modelId="{18703655-577D-4C40-99F2-1DF88EE122D8}" type="presParOf" srcId="{E92200A1-BB27-40A0-9EC2-8034804B5100}" destId="{2544D537-38B4-47D3-8C56-9CE49087B60E}" srcOrd="3" destOrd="0" presId="urn:microsoft.com/office/officeart/2018/2/layout/IconLabelList"/>
    <dgm:cxn modelId="{A7D547C0-06DE-4512-95E7-2241C5ADD0ED}" type="presParOf" srcId="{E92200A1-BB27-40A0-9EC2-8034804B5100}" destId="{1FD80CF3-66D1-4CFC-ACC3-D2E2741D9CCC}" srcOrd="4" destOrd="0" presId="urn:microsoft.com/office/officeart/2018/2/layout/IconLabelList"/>
    <dgm:cxn modelId="{5E111DF3-E026-4D88-A1BF-479245C93962}" type="presParOf" srcId="{1FD80CF3-66D1-4CFC-ACC3-D2E2741D9CCC}" destId="{1006430B-6DF9-4B0F-B00C-B3BD46369C56}" srcOrd="0" destOrd="0" presId="urn:microsoft.com/office/officeart/2018/2/layout/IconLabelList"/>
    <dgm:cxn modelId="{3B37A91A-1CE8-4309-BC90-85BA2875D3B5}" type="presParOf" srcId="{1FD80CF3-66D1-4CFC-ACC3-D2E2741D9CCC}" destId="{062162C3-1354-4D96-8E7F-B3027832785C}" srcOrd="1" destOrd="0" presId="urn:microsoft.com/office/officeart/2018/2/layout/IconLabelList"/>
    <dgm:cxn modelId="{F411F9EF-04C2-45B9-BD8C-6DDFEF1428DB}" type="presParOf" srcId="{1FD80CF3-66D1-4CFC-ACC3-D2E2741D9CCC}" destId="{5253B700-A2EE-41D0-B5FC-F6E09EDC2D06}" srcOrd="2" destOrd="0" presId="urn:microsoft.com/office/officeart/2018/2/layout/IconLabelList"/>
    <dgm:cxn modelId="{F35D6232-E138-4C0D-B846-1D3E9BC65438}" type="presParOf" srcId="{E92200A1-BB27-40A0-9EC2-8034804B5100}" destId="{BBADE8B7-3903-469F-A8E3-044F2B5885A4}" srcOrd="5" destOrd="0" presId="urn:microsoft.com/office/officeart/2018/2/layout/IconLabelList"/>
    <dgm:cxn modelId="{B5A3DBC4-11B0-4DE4-A00F-6DDC8B4DC712}" type="presParOf" srcId="{E92200A1-BB27-40A0-9EC2-8034804B5100}" destId="{51AEA8DB-4DC5-4D06-9CD0-18BC0BC769D6}" srcOrd="6" destOrd="0" presId="urn:microsoft.com/office/officeart/2018/2/layout/IconLabelList"/>
    <dgm:cxn modelId="{7E35D3C8-8CAB-47B0-A2CD-39E585290F50}" type="presParOf" srcId="{51AEA8DB-4DC5-4D06-9CD0-18BC0BC769D6}" destId="{99D92A1D-F0E8-49D1-8289-4A4029D51B9B}" srcOrd="0" destOrd="0" presId="urn:microsoft.com/office/officeart/2018/2/layout/IconLabelList"/>
    <dgm:cxn modelId="{EAE77FC5-FF76-4F19-81D7-40AA0C42C899}" type="presParOf" srcId="{51AEA8DB-4DC5-4D06-9CD0-18BC0BC769D6}" destId="{580722B9-F0C6-4F1B-B072-C4508A488827}" srcOrd="1" destOrd="0" presId="urn:microsoft.com/office/officeart/2018/2/layout/IconLabelList"/>
    <dgm:cxn modelId="{ADABE075-0645-468D-9539-3F00BA2F093B}" type="presParOf" srcId="{51AEA8DB-4DC5-4D06-9CD0-18BC0BC769D6}" destId="{1BA36651-3866-49E5-AE4A-F4256FC02FF7}" srcOrd="2" destOrd="0" presId="urn:microsoft.com/office/officeart/2018/2/layout/IconLabelList"/>
    <dgm:cxn modelId="{5D9AC99A-2F4B-4E49-8E26-1E0B8F4C0640}" type="presParOf" srcId="{E92200A1-BB27-40A0-9EC2-8034804B5100}" destId="{64FD1286-10B5-4711-B4E6-F2D555DF092A}" srcOrd="7" destOrd="0" presId="urn:microsoft.com/office/officeart/2018/2/layout/IconLabelList"/>
    <dgm:cxn modelId="{1229A05D-011C-42DB-906A-53EC87601C17}" type="presParOf" srcId="{E92200A1-BB27-40A0-9EC2-8034804B5100}" destId="{82F54E7D-E54C-4309-B996-CAB73D5EEE5B}" srcOrd="8" destOrd="0" presId="urn:microsoft.com/office/officeart/2018/2/layout/IconLabelList"/>
    <dgm:cxn modelId="{BA2A699B-607C-429D-9083-DED201F75214}" type="presParOf" srcId="{82F54E7D-E54C-4309-B996-CAB73D5EEE5B}" destId="{3A0D6935-1F2D-4B48-B7F9-8F9D355F4EF2}" srcOrd="0" destOrd="0" presId="urn:microsoft.com/office/officeart/2018/2/layout/IconLabelList"/>
    <dgm:cxn modelId="{BBEA6A34-E79F-4075-A7B5-EC9EDAE995C8}" type="presParOf" srcId="{82F54E7D-E54C-4309-B996-CAB73D5EEE5B}" destId="{A47FD202-56FB-4C5C-8013-7CFF7BE75786}" srcOrd="1" destOrd="0" presId="urn:microsoft.com/office/officeart/2018/2/layout/IconLabelList"/>
    <dgm:cxn modelId="{D10478D7-A265-4B91-AEBB-BE21C9958DF9}" type="presParOf" srcId="{82F54E7D-E54C-4309-B996-CAB73D5EEE5B}" destId="{CEED9F91-9B7B-4498-9EF7-A9D9E8F983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67E0C-8C9C-46B1-98F8-025629C3AF1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85FB49C-2D0F-4487-A62A-841ADE5C40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Scotiabank advances with opportunity to leverage cutting-edge UPI technology for payments.</a:t>
          </a:r>
          <a:br>
            <a:rPr lang="en-US" i="1"/>
          </a:br>
          <a:endParaRPr lang="en-US"/>
        </a:p>
      </dgm:t>
    </dgm:pt>
    <dgm:pt modelId="{9286753E-69EA-4CCB-92BC-41EE612CB3C0}" type="parTrans" cxnId="{9D930B4D-70E7-4FFB-98E2-CFE9FE37D851}">
      <dgm:prSet/>
      <dgm:spPr/>
      <dgm:t>
        <a:bodyPr/>
        <a:lstStyle/>
        <a:p>
          <a:endParaRPr lang="en-US"/>
        </a:p>
      </dgm:t>
    </dgm:pt>
    <dgm:pt modelId="{665FE07F-4A80-41AA-AC3E-D524D6306253}" type="sibTrans" cxnId="{9D930B4D-70E7-4FFB-98E2-CFE9FE37D8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F31E46-0C27-4553-9DD3-EDBE1C3249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Customer-centric focus for faster transactions appeals to tech-savvy clients.</a:t>
          </a:r>
        </a:p>
      </dgm:t>
    </dgm:pt>
    <dgm:pt modelId="{96CC9FC2-7E1C-49D3-B91B-7633F16A7748}" type="parTrans" cxnId="{44FB4CF7-6797-45E2-91E5-68941CEA1082}">
      <dgm:prSet/>
      <dgm:spPr/>
      <dgm:t>
        <a:bodyPr/>
        <a:lstStyle/>
        <a:p>
          <a:endParaRPr lang="en-US"/>
        </a:p>
      </dgm:t>
    </dgm:pt>
    <dgm:pt modelId="{FCB16E3B-F72C-41C7-96E6-308CBF33BB1F}" type="sibTrans" cxnId="{44FB4CF7-6797-45E2-91E5-68941CEA10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B2FB57-5A0C-4CA2-BA03-E93145DB42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Enhanced banking experience: seamless border transactions and improved security.</a:t>
          </a:r>
        </a:p>
      </dgm:t>
    </dgm:pt>
    <dgm:pt modelId="{39D2E9D5-8FFD-4994-AD4D-3EC324871BC6}" type="parTrans" cxnId="{B4FD6EAE-D659-4C86-96A0-A590A31454E3}">
      <dgm:prSet/>
      <dgm:spPr/>
      <dgm:t>
        <a:bodyPr/>
        <a:lstStyle/>
        <a:p>
          <a:endParaRPr lang="en-US"/>
        </a:p>
      </dgm:t>
    </dgm:pt>
    <dgm:pt modelId="{87A4AAE3-E35F-4845-874A-95BB01C630A8}" type="sibTrans" cxnId="{B4FD6EAE-D659-4C86-96A0-A590A31454E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4CFED71-C612-4D57-A7F5-278815698C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Pre-implementation analysis covers cost-benefit, risks, and compliance.</a:t>
          </a:r>
        </a:p>
      </dgm:t>
    </dgm:pt>
    <dgm:pt modelId="{A139D497-C780-4F02-A096-077889E65935}" type="parTrans" cxnId="{ECE60083-0384-4301-B83F-FA15A7FA367D}">
      <dgm:prSet/>
      <dgm:spPr/>
      <dgm:t>
        <a:bodyPr/>
        <a:lstStyle/>
        <a:p>
          <a:endParaRPr lang="en-US"/>
        </a:p>
      </dgm:t>
    </dgm:pt>
    <dgm:pt modelId="{D66D28D9-5A70-47D0-873F-9A382954B2A8}" type="sibTrans" cxnId="{ECE60083-0384-4301-B83F-FA15A7FA367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D7C6683-304E-4061-BD89-C9E5A9C3C7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Strategic implications include technological progress and customer-centric banking.</a:t>
          </a:r>
        </a:p>
      </dgm:t>
    </dgm:pt>
    <dgm:pt modelId="{20844212-105D-448B-A5C1-0ED823B59E2C}" type="parTrans" cxnId="{49194B08-23E0-4F37-A1F4-125C98DF793E}">
      <dgm:prSet/>
      <dgm:spPr/>
      <dgm:t>
        <a:bodyPr/>
        <a:lstStyle/>
        <a:p>
          <a:endParaRPr lang="en-US"/>
        </a:p>
      </dgm:t>
    </dgm:pt>
    <dgm:pt modelId="{26D949D1-B466-4657-8831-549F6B93AE6E}" type="sibTrans" cxnId="{49194B08-23E0-4F37-A1F4-125C98DF793E}">
      <dgm:prSet/>
      <dgm:spPr/>
      <dgm:t>
        <a:bodyPr/>
        <a:lstStyle/>
        <a:p>
          <a:endParaRPr lang="en-US"/>
        </a:p>
      </dgm:t>
    </dgm:pt>
    <dgm:pt modelId="{022581A4-29C2-4091-AA88-F4BE9BDCF489}" type="pres">
      <dgm:prSet presAssocID="{4F067E0C-8C9C-46B1-98F8-025629C3AF16}" presName="root" presStyleCnt="0">
        <dgm:presLayoutVars>
          <dgm:dir/>
          <dgm:resizeHandles val="exact"/>
        </dgm:presLayoutVars>
      </dgm:prSet>
      <dgm:spPr/>
    </dgm:pt>
    <dgm:pt modelId="{B4DDB134-14A0-4C1F-9A47-4B2DCDDCE01C}" type="pres">
      <dgm:prSet presAssocID="{4F067E0C-8C9C-46B1-98F8-025629C3AF16}" presName="container" presStyleCnt="0">
        <dgm:presLayoutVars>
          <dgm:dir/>
          <dgm:resizeHandles val="exact"/>
        </dgm:presLayoutVars>
      </dgm:prSet>
      <dgm:spPr/>
    </dgm:pt>
    <dgm:pt modelId="{105DA2DC-79A0-4415-A5D8-8E0385ED7313}" type="pres">
      <dgm:prSet presAssocID="{C85FB49C-2D0F-4487-A62A-841ADE5C406B}" presName="compNode" presStyleCnt="0"/>
      <dgm:spPr/>
    </dgm:pt>
    <dgm:pt modelId="{F5EC0460-2D31-4808-BAC5-A537AE3DA0C6}" type="pres">
      <dgm:prSet presAssocID="{C85FB49C-2D0F-4487-A62A-841ADE5C406B}" presName="iconBgRect" presStyleLbl="bgShp" presStyleIdx="0" presStyleCnt="5"/>
      <dgm:spPr/>
    </dgm:pt>
    <dgm:pt modelId="{B245B04D-C87F-4F03-933F-0621F93E2781}" type="pres">
      <dgm:prSet presAssocID="{C85FB49C-2D0F-4487-A62A-841ADE5C406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pee"/>
        </a:ext>
      </dgm:extLst>
    </dgm:pt>
    <dgm:pt modelId="{2E8273C0-105B-4F39-A619-E413E0E02FF0}" type="pres">
      <dgm:prSet presAssocID="{C85FB49C-2D0F-4487-A62A-841ADE5C406B}" presName="spaceRect" presStyleCnt="0"/>
      <dgm:spPr/>
    </dgm:pt>
    <dgm:pt modelId="{37C8FB33-D541-40F5-AC20-2FEB4E5B8E82}" type="pres">
      <dgm:prSet presAssocID="{C85FB49C-2D0F-4487-A62A-841ADE5C406B}" presName="textRect" presStyleLbl="revTx" presStyleIdx="0" presStyleCnt="5">
        <dgm:presLayoutVars>
          <dgm:chMax val="1"/>
          <dgm:chPref val="1"/>
        </dgm:presLayoutVars>
      </dgm:prSet>
      <dgm:spPr/>
    </dgm:pt>
    <dgm:pt modelId="{C10572E3-A672-44E3-970B-04C972E78329}" type="pres">
      <dgm:prSet presAssocID="{665FE07F-4A80-41AA-AC3E-D524D6306253}" presName="sibTrans" presStyleLbl="sibTrans2D1" presStyleIdx="0" presStyleCnt="0"/>
      <dgm:spPr/>
    </dgm:pt>
    <dgm:pt modelId="{C9306317-D74A-4E88-8846-57964BF9B053}" type="pres">
      <dgm:prSet presAssocID="{EDF31E46-0C27-4553-9DD3-EDBE1C32493B}" presName="compNode" presStyleCnt="0"/>
      <dgm:spPr/>
    </dgm:pt>
    <dgm:pt modelId="{1506CE63-8076-4FCE-A93C-0C42AB211682}" type="pres">
      <dgm:prSet presAssocID="{EDF31E46-0C27-4553-9DD3-EDBE1C32493B}" presName="iconBgRect" presStyleLbl="bgShp" presStyleIdx="1" presStyleCnt="5"/>
      <dgm:spPr/>
    </dgm:pt>
    <dgm:pt modelId="{A5FE2EA5-62D3-4504-82CE-4EC3D6F71298}" type="pres">
      <dgm:prSet presAssocID="{EDF31E46-0C27-4553-9DD3-EDBE1C32493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65AD6F43-3099-4D6F-BD3F-963EBF65493E}" type="pres">
      <dgm:prSet presAssocID="{EDF31E46-0C27-4553-9DD3-EDBE1C32493B}" presName="spaceRect" presStyleCnt="0"/>
      <dgm:spPr/>
    </dgm:pt>
    <dgm:pt modelId="{511D6AED-41CB-4265-9B5D-321ED3D49D62}" type="pres">
      <dgm:prSet presAssocID="{EDF31E46-0C27-4553-9DD3-EDBE1C32493B}" presName="textRect" presStyleLbl="revTx" presStyleIdx="1" presStyleCnt="5">
        <dgm:presLayoutVars>
          <dgm:chMax val="1"/>
          <dgm:chPref val="1"/>
        </dgm:presLayoutVars>
      </dgm:prSet>
      <dgm:spPr/>
    </dgm:pt>
    <dgm:pt modelId="{CEE5E0B5-742C-4136-84CA-EEEB90F24055}" type="pres">
      <dgm:prSet presAssocID="{FCB16E3B-F72C-41C7-96E6-308CBF33BB1F}" presName="sibTrans" presStyleLbl="sibTrans2D1" presStyleIdx="0" presStyleCnt="0"/>
      <dgm:spPr/>
    </dgm:pt>
    <dgm:pt modelId="{5206F057-A663-4C74-B368-6B4B5112E64D}" type="pres">
      <dgm:prSet presAssocID="{62B2FB57-5A0C-4CA2-BA03-E93145DB42E3}" presName="compNode" presStyleCnt="0"/>
      <dgm:spPr/>
    </dgm:pt>
    <dgm:pt modelId="{CE6AC8E5-7039-4C93-B1C9-59D1AC9D8F5F}" type="pres">
      <dgm:prSet presAssocID="{62B2FB57-5A0C-4CA2-BA03-E93145DB42E3}" presName="iconBgRect" presStyleLbl="bgShp" presStyleIdx="2" presStyleCnt="5"/>
      <dgm:spPr/>
    </dgm:pt>
    <dgm:pt modelId="{7E0F7106-347C-47F1-966D-5EA8643E491D}" type="pres">
      <dgm:prSet presAssocID="{62B2FB57-5A0C-4CA2-BA03-E93145DB42E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E7CF0BB-8F95-47F3-BAA3-8CC0ED9D9989}" type="pres">
      <dgm:prSet presAssocID="{62B2FB57-5A0C-4CA2-BA03-E93145DB42E3}" presName="spaceRect" presStyleCnt="0"/>
      <dgm:spPr/>
    </dgm:pt>
    <dgm:pt modelId="{EED40745-5F4D-491F-8DE9-390047C75D12}" type="pres">
      <dgm:prSet presAssocID="{62B2FB57-5A0C-4CA2-BA03-E93145DB42E3}" presName="textRect" presStyleLbl="revTx" presStyleIdx="2" presStyleCnt="5">
        <dgm:presLayoutVars>
          <dgm:chMax val="1"/>
          <dgm:chPref val="1"/>
        </dgm:presLayoutVars>
      </dgm:prSet>
      <dgm:spPr/>
    </dgm:pt>
    <dgm:pt modelId="{3E5657A6-2D5C-45AA-8C95-73428560DDFD}" type="pres">
      <dgm:prSet presAssocID="{87A4AAE3-E35F-4845-874A-95BB01C630A8}" presName="sibTrans" presStyleLbl="sibTrans2D1" presStyleIdx="0" presStyleCnt="0"/>
      <dgm:spPr/>
    </dgm:pt>
    <dgm:pt modelId="{2E61D33C-6C09-459A-BB4C-B241A418281C}" type="pres">
      <dgm:prSet presAssocID="{A4CFED71-C612-4D57-A7F5-278815698C9B}" presName="compNode" presStyleCnt="0"/>
      <dgm:spPr/>
    </dgm:pt>
    <dgm:pt modelId="{8FEDAA28-6DC3-4BF9-BDA4-658CB064226E}" type="pres">
      <dgm:prSet presAssocID="{A4CFED71-C612-4D57-A7F5-278815698C9B}" presName="iconBgRect" presStyleLbl="bgShp" presStyleIdx="3" presStyleCnt="5"/>
      <dgm:spPr/>
    </dgm:pt>
    <dgm:pt modelId="{C7C761D9-745C-47FB-A7A9-A92CE7FDBF99}" type="pres">
      <dgm:prSet presAssocID="{A4CFED71-C612-4D57-A7F5-278815698C9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3BFA44D-5EC3-4866-9DD2-EF0D3CF2DB57}" type="pres">
      <dgm:prSet presAssocID="{A4CFED71-C612-4D57-A7F5-278815698C9B}" presName="spaceRect" presStyleCnt="0"/>
      <dgm:spPr/>
    </dgm:pt>
    <dgm:pt modelId="{FA45356E-29B3-469A-BE49-A6A8391F5512}" type="pres">
      <dgm:prSet presAssocID="{A4CFED71-C612-4D57-A7F5-278815698C9B}" presName="textRect" presStyleLbl="revTx" presStyleIdx="3" presStyleCnt="5">
        <dgm:presLayoutVars>
          <dgm:chMax val="1"/>
          <dgm:chPref val="1"/>
        </dgm:presLayoutVars>
      </dgm:prSet>
      <dgm:spPr/>
    </dgm:pt>
    <dgm:pt modelId="{08E832EA-8A0C-413B-951E-1466BF63FF6F}" type="pres">
      <dgm:prSet presAssocID="{D66D28D9-5A70-47D0-873F-9A382954B2A8}" presName="sibTrans" presStyleLbl="sibTrans2D1" presStyleIdx="0" presStyleCnt="0"/>
      <dgm:spPr/>
    </dgm:pt>
    <dgm:pt modelId="{2BF858A8-A057-40F1-8E75-FAD4A1E98DAB}" type="pres">
      <dgm:prSet presAssocID="{2D7C6683-304E-4061-BD89-C9E5A9C3C723}" presName="compNode" presStyleCnt="0"/>
      <dgm:spPr/>
    </dgm:pt>
    <dgm:pt modelId="{5905610A-9E6D-437E-8B00-89956672905E}" type="pres">
      <dgm:prSet presAssocID="{2D7C6683-304E-4061-BD89-C9E5A9C3C723}" presName="iconBgRect" presStyleLbl="bgShp" presStyleIdx="4" presStyleCnt="5"/>
      <dgm:spPr/>
    </dgm:pt>
    <dgm:pt modelId="{60AFCF70-97C3-4603-BAAE-3918B4D608D8}" type="pres">
      <dgm:prSet presAssocID="{2D7C6683-304E-4061-BD89-C9E5A9C3C72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3C753617-491E-4122-96E8-35708EB4712E}" type="pres">
      <dgm:prSet presAssocID="{2D7C6683-304E-4061-BD89-C9E5A9C3C723}" presName="spaceRect" presStyleCnt="0"/>
      <dgm:spPr/>
    </dgm:pt>
    <dgm:pt modelId="{AEBAABA8-4D03-46B8-989D-BB3424F63763}" type="pres">
      <dgm:prSet presAssocID="{2D7C6683-304E-4061-BD89-C9E5A9C3C72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DD56306-DE30-4FBE-8BF7-89B58CE74361}" type="presOf" srcId="{FCB16E3B-F72C-41C7-96E6-308CBF33BB1F}" destId="{CEE5E0B5-742C-4136-84CA-EEEB90F24055}" srcOrd="0" destOrd="0" presId="urn:microsoft.com/office/officeart/2018/2/layout/IconCircleList"/>
    <dgm:cxn modelId="{49194B08-23E0-4F37-A1F4-125C98DF793E}" srcId="{4F067E0C-8C9C-46B1-98F8-025629C3AF16}" destId="{2D7C6683-304E-4061-BD89-C9E5A9C3C723}" srcOrd="4" destOrd="0" parTransId="{20844212-105D-448B-A5C1-0ED823B59E2C}" sibTransId="{26D949D1-B466-4657-8831-549F6B93AE6E}"/>
    <dgm:cxn modelId="{18E29C33-588B-4E26-A089-10DC8AC87603}" type="presOf" srcId="{A4CFED71-C612-4D57-A7F5-278815698C9B}" destId="{FA45356E-29B3-469A-BE49-A6A8391F5512}" srcOrd="0" destOrd="0" presId="urn:microsoft.com/office/officeart/2018/2/layout/IconCircleList"/>
    <dgm:cxn modelId="{797A815F-2FF8-4594-B176-A569E684D63C}" type="presOf" srcId="{62B2FB57-5A0C-4CA2-BA03-E93145DB42E3}" destId="{EED40745-5F4D-491F-8DE9-390047C75D12}" srcOrd="0" destOrd="0" presId="urn:microsoft.com/office/officeart/2018/2/layout/IconCircleList"/>
    <dgm:cxn modelId="{9D930B4D-70E7-4FFB-98E2-CFE9FE37D851}" srcId="{4F067E0C-8C9C-46B1-98F8-025629C3AF16}" destId="{C85FB49C-2D0F-4487-A62A-841ADE5C406B}" srcOrd="0" destOrd="0" parTransId="{9286753E-69EA-4CCB-92BC-41EE612CB3C0}" sibTransId="{665FE07F-4A80-41AA-AC3E-D524D6306253}"/>
    <dgm:cxn modelId="{A089A97B-C67D-4CA4-BA12-B4BED0119274}" type="presOf" srcId="{D66D28D9-5A70-47D0-873F-9A382954B2A8}" destId="{08E832EA-8A0C-413B-951E-1466BF63FF6F}" srcOrd="0" destOrd="0" presId="urn:microsoft.com/office/officeart/2018/2/layout/IconCircleList"/>
    <dgm:cxn modelId="{ECE60083-0384-4301-B83F-FA15A7FA367D}" srcId="{4F067E0C-8C9C-46B1-98F8-025629C3AF16}" destId="{A4CFED71-C612-4D57-A7F5-278815698C9B}" srcOrd="3" destOrd="0" parTransId="{A139D497-C780-4F02-A096-077889E65935}" sibTransId="{D66D28D9-5A70-47D0-873F-9A382954B2A8}"/>
    <dgm:cxn modelId="{8003B083-7163-463F-80D1-D4BCAF2D076A}" type="presOf" srcId="{EDF31E46-0C27-4553-9DD3-EDBE1C32493B}" destId="{511D6AED-41CB-4265-9B5D-321ED3D49D62}" srcOrd="0" destOrd="0" presId="urn:microsoft.com/office/officeart/2018/2/layout/IconCircleList"/>
    <dgm:cxn modelId="{009F9594-BEC0-4547-8803-AAC57263350E}" type="presOf" srcId="{4F067E0C-8C9C-46B1-98F8-025629C3AF16}" destId="{022581A4-29C2-4091-AA88-F4BE9BDCF489}" srcOrd="0" destOrd="0" presId="urn:microsoft.com/office/officeart/2018/2/layout/IconCircleList"/>
    <dgm:cxn modelId="{4D6D0CA4-A2C3-416F-9288-4493B5693BD7}" type="presOf" srcId="{665FE07F-4A80-41AA-AC3E-D524D6306253}" destId="{C10572E3-A672-44E3-970B-04C972E78329}" srcOrd="0" destOrd="0" presId="urn:microsoft.com/office/officeart/2018/2/layout/IconCircleList"/>
    <dgm:cxn modelId="{B4FD6EAE-D659-4C86-96A0-A590A31454E3}" srcId="{4F067E0C-8C9C-46B1-98F8-025629C3AF16}" destId="{62B2FB57-5A0C-4CA2-BA03-E93145DB42E3}" srcOrd="2" destOrd="0" parTransId="{39D2E9D5-8FFD-4994-AD4D-3EC324871BC6}" sibTransId="{87A4AAE3-E35F-4845-874A-95BB01C630A8}"/>
    <dgm:cxn modelId="{7A152CB9-5B82-4C53-B2A2-42BE26918C2A}" type="presOf" srcId="{87A4AAE3-E35F-4845-874A-95BB01C630A8}" destId="{3E5657A6-2D5C-45AA-8C95-73428560DDFD}" srcOrd="0" destOrd="0" presId="urn:microsoft.com/office/officeart/2018/2/layout/IconCircleList"/>
    <dgm:cxn modelId="{D93BEAB9-3D72-45DC-BE96-97019BCFF96D}" type="presOf" srcId="{C85FB49C-2D0F-4487-A62A-841ADE5C406B}" destId="{37C8FB33-D541-40F5-AC20-2FEB4E5B8E82}" srcOrd="0" destOrd="0" presId="urn:microsoft.com/office/officeart/2018/2/layout/IconCircleList"/>
    <dgm:cxn modelId="{0B3C63E7-5DB3-43E5-95DA-2BAC9937B5E7}" type="presOf" srcId="{2D7C6683-304E-4061-BD89-C9E5A9C3C723}" destId="{AEBAABA8-4D03-46B8-989D-BB3424F63763}" srcOrd="0" destOrd="0" presId="urn:microsoft.com/office/officeart/2018/2/layout/IconCircleList"/>
    <dgm:cxn modelId="{44FB4CF7-6797-45E2-91E5-68941CEA1082}" srcId="{4F067E0C-8C9C-46B1-98F8-025629C3AF16}" destId="{EDF31E46-0C27-4553-9DD3-EDBE1C32493B}" srcOrd="1" destOrd="0" parTransId="{96CC9FC2-7E1C-49D3-B91B-7633F16A7748}" sibTransId="{FCB16E3B-F72C-41C7-96E6-308CBF33BB1F}"/>
    <dgm:cxn modelId="{24FBEDB4-5D4A-4480-A769-799407A88523}" type="presParOf" srcId="{022581A4-29C2-4091-AA88-F4BE9BDCF489}" destId="{B4DDB134-14A0-4C1F-9A47-4B2DCDDCE01C}" srcOrd="0" destOrd="0" presId="urn:microsoft.com/office/officeart/2018/2/layout/IconCircleList"/>
    <dgm:cxn modelId="{73668DBE-BE79-48CA-906D-C164EAEEC89F}" type="presParOf" srcId="{B4DDB134-14A0-4C1F-9A47-4B2DCDDCE01C}" destId="{105DA2DC-79A0-4415-A5D8-8E0385ED7313}" srcOrd="0" destOrd="0" presId="urn:microsoft.com/office/officeart/2018/2/layout/IconCircleList"/>
    <dgm:cxn modelId="{989EC5A3-F57A-4F33-9D4E-6BC77DAB67F0}" type="presParOf" srcId="{105DA2DC-79A0-4415-A5D8-8E0385ED7313}" destId="{F5EC0460-2D31-4808-BAC5-A537AE3DA0C6}" srcOrd="0" destOrd="0" presId="urn:microsoft.com/office/officeart/2018/2/layout/IconCircleList"/>
    <dgm:cxn modelId="{F785C02E-4C9B-40A4-8FEA-D919F57A59B1}" type="presParOf" srcId="{105DA2DC-79A0-4415-A5D8-8E0385ED7313}" destId="{B245B04D-C87F-4F03-933F-0621F93E2781}" srcOrd="1" destOrd="0" presId="urn:microsoft.com/office/officeart/2018/2/layout/IconCircleList"/>
    <dgm:cxn modelId="{006316CC-F755-4083-BFCE-F67060D5FB4D}" type="presParOf" srcId="{105DA2DC-79A0-4415-A5D8-8E0385ED7313}" destId="{2E8273C0-105B-4F39-A619-E413E0E02FF0}" srcOrd="2" destOrd="0" presId="urn:microsoft.com/office/officeart/2018/2/layout/IconCircleList"/>
    <dgm:cxn modelId="{678B56C8-2FF2-48F7-86E5-9C8AF6421D7A}" type="presParOf" srcId="{105DA2DC-79A0-4415-A5D8-8E0385ED7313}" destId="{37C8FB33-D541-40F5-AC20-2FEB4E5B8E82}" srcOrd="3" destOrd="0" presId="urn:microsoft.com/office/officeart/2018/2/layout/IconCircleList"/>
    <dgm:cxn modelId="{A9A04205-8964-4794-88B9-19715CF91D37}" type="presParOf" srcId="{B4DDB134-14A0-4C1F-9A47-4B2DCDDCE01C}" destId="{C10572E3-A672-44E3-970B-04C972E78329}" srcOrd="1" destOrd="0" presId="urn:microsoft.com/office/officeart/2018/2/layout/IconCircleList"/>
    <dgm:cxn modelId="{B90B9E31-2D0A-49B2-9C34-F841FE563810}" type="presParOf" srcId="{B4DDB134-14A0-4C1F-9A47-4B2DCDDCE01C}" destId="{C9306317-D74A-4E88-8846-57964BF9B053}" srcOrd="2" destOrd="0" presId="urn:microsoft.com/office/officeart/2018/2/layout/IconCircleList"/>
    <dgm:cxn modelId="{C7506F25-4334-4D4F-9655-F1738B4419B3}" type="presParOf" srcId="{C9306317-D74A-4E88-8846-57964BF9B053}" destId="{1506CE63-8076-4FCE-A93C-0C42AB211682}" srcOrd="0" destOrd="0" presId="urn:microsoft.com/office/officeart/2018/2/layout/IconCircleList"/>
    <dgm:cxn modelId="{657199C5-394A-41D9-9176-2FCFD804CC62}" type="presParOf" srcId="{C9306317-D74A-4E88-8846-57964BF9B053}" destId="{A5FE2EA5-62D3-4504-82CE-4EC3D6F71298}" srcOrd="1" destOrd="0" presId="urn:microsoft.com/office/officeart/2018/2/layout/IconCircleList"/>
    <dgm:cxn modelId="{089213EE-CA6A-4322-AA2B-260E9A5C2791}" type="presParOf" srcId="{C9306317-D74A-4E88-8846-57964BF9B053}" destId="{65AD6F43-3099-4D6F-BD3F-963EBF65493E}" srcOrd="2" destOrd="0" presId="urn:microsoft.com/office/officeart/2018/2/layout/IconCircleList"/>
    <dgm:cxn modelId="{F1DC8B7C-ACD2-4848-8C72-5698F82AD59A}" type="presParOf" srcId="{C9306317-D74A-4E88-8846-57964BF9B053}" destId="{511D6AED-41CB-4265-9B5D-321ED3D49D62}" srcOrd="3" destOrd="0" presId="urn:microsoft.com/office/officeart/2018/2/layout/IconCircleList"/>
    <dgm:cxn modelId="{4B3BE55C-80F7-42E8-8884-47827537E637}" type="presParOf" srcId="{B4DDB134-14A0-4C1F-9A47-4B2DCDDCE01C}" destId="{CEE5E0B5-742C-4136-84CA-EEEB90F24055}" srcOrd="3" destOrd="0" presId="urn:microsoft.com/office/officeart/2018/2/layout/IconCircleList"/>
    <dgm:cxn modelId="{0B94AF49-9B21-4C48-B97D-492CC1B27E7A}" type="presParOf" srcId="{B4DDB134-14A0-4C1F-9A47-4B2DCDDCE01C}" destId="{5206F057-A663-4C74-B368-6B4B5112E64D}" srcOrd="4" destOrd="0" presId="urn:microsoft.com/office/officeart/2018/2/layout/IconCircleList"/>
    <dgm:cxn modelId="{17D80029-FBAA-4E7C-80FC-49C24C773AD9}" type="presParOf" srcId="{5206F057-A663-4C74-B368-6B4B5112E64D}" destId="{CE6AC8E5-7039-4C93-B1C9-59D1AC9D8F5F}" srcOrd="0" destOrd="0" presId="urn:microsoft.com/office/officeart/2018/2/layout/IconCircleList"/>
    <dgm:cxn modelId="{06892D72-7995-420B-BA9E-E2A2C8479E55}" type="presParOf" srcId="{5206F057-A663-4C74-B368-6B4B5112E64D}" destId="{7E0F7106-347C-47F1-966D-5EA8643E491D}" srcOrd="1" destOrd="0" presId="urn:microsoft.com/office/officeart/2018/2/layout/IconCircleList"/>
    <dgm:cxn modelId="{A4E117D7-8E66-4479-9BAD-FC013AAA0449}" type="presParOf" srcId="{5206F057-A663-4C74-B368-6B4B5112E64D}" destId="{7E7CF0BB-8F95-47F3-BAA3-8CC0ED9D9989}" srcOrd="2" destOrd="0" presId="urn:microsoft.com/office/officeart/2018/2/layout/IconCircleList"/>
    <dgm:cxn modelId="{BF73D345-A7F6-4866-97D7-3356F92CC63E}" type="presParOf" srcId="{5206F057-A663-4C74-B368-6B4B5112E64D}" destId="{EED40745-5F4D-491F-8DE9-390047C75D12}" srcOrd="3" destOrd="0" presId="urn:microsoft.com/office/officeart/2018/2/layout/IconCircleList"/>
    <dgm:cxn modelId="{219E8D40-97C3-438F-AABF-E71127AF3C3A}" type="presParOf" srcId="{B4DDB134-14A0-4C1F-9A47-4B2DCDDCE01C}" destId="{3E5657A6-2D5C-45AA-8C95-73428560DDFD}" srcOrd="5" destOrd="0" presId="urn:microsoft.com/office/officeart/2018/2/layout/IconCircleList"/>
    <dgm:cxn modelId="{2C8F6558-C477-4C1A-93E9-E4B15AC45648}" type="presParOf" srcId="{B4DDB134-14A0-4C1F-9A47-4B2DCDDCE01C}" destId="{2E61D33C-6C09-459A-BB4C-B241A418281C}" srcOrd="6" destOrd="0" presId="urn:microsoft.com/office/officeart/2018/2/layout/IconCircleList"/>
    <dgm:cxn modelId="{D5A03A12-8217-49A1-9AC7-85A1C7F82DF2}" type="presParOf" srcId="{2E61D33C-6C09-459A-BB4C-B241A418281C}" destId="{8FEDAA28-6DC3-4BF9-BDA4-658CB064226E}" srcOrd="0" destOrd="0" presId="urn:microsoft.com/office/officeart/2018/2/layout/IconCircleList"/>
    <dgm:cxn modelId="{702A513F-BE1C-4D0C-AD18-38C377A39BB6}" type="presParOf" srcId="{2E61D33C-6C09-459A-BB4C-B241A418281C}" destId="{C7C761D9-745C-47FB-A7A9-A92CE7FDBF99}" srcOrd="1" destOrd="0" presId="urn:microsoft.com/office/officeart/2018/2/layout/IconCircleList"/>
    <dgm:cxn modelId="{4BF8B752-F1A0-4196-8078-F5A7AD0293E0}" type="presParOf" srcId="{2E61D33C-6C09-459A-BB4C-B241A418281C}" destId="{03BFA44D-5EC3-4866-9DD2-EF0D3CF2DB57}" srcOrd="2" destOrd="0" presId="urn:microsoft.com/office/officeart/2018/2/layout/IconCircleList"/>
    <dgm:cxn modelId="{7FF8DCAC-73DC-45DB-A1F3-DD86848C2C3E}" type="presParOf" srcId="{2E61D33C-6C09-459A-BB4C-B241A418281C}" destId="{FA45356E-29B3-469A-BE49-A6A8391F5512}" srcOrd="3" destOrd="0" presId="urn:microsoft.com/office/officeart/2018/2/layout/IconCircleList"/>
    <dgm:cxn modelId="{1303C8A4-7237-42BB-B7ED-40908C3F51C7}" type="presParOf" srcId="{B4DDB134-14A0-4C1F-9A47-4B2DCDDCE01C}" destId="{08E832EA-8A0C-413B-951E-1466BF63FF6F}" srcOrd="7" destOrd="0" presId="urn:microsoft.com/office/officeart/2018/2/layout/IconCircleList"/>
    <dgm:cxn modelId="{1F898FB4-4CD0-40AA-99AA-A478F2E2C313}" type="presParOf" srcId="{B4DDB134-14A0-4C1F-9A47-4B2DCDDCE01C}" destId="{2BF858A8-A057-40F1-8E75-FAD4A1E98DAB}" srcOrd="8" destOrd="0" presId="urn:microsoft.com/office/officeart/2018/2/layout/IconCircleList"/>
    <dgm:cxn modelId="{2EBCC30E-2E3C-4E53-B8A6-266D2389A6D6}" type="presParOf" srcId="{2BF858A8-A057-40F1-8E75-FAD4A1E98DAB}" destId="{5905610A-9E6D-437E-8B00-89956672905E}" srcOrd="0" destOrd="0" presId="urn:microsoft.com/office/officeart/2018/2/layout/IconCircleList"/>
    <dgm:cxn modelId="{BB73A2C5-547C-45F0-B278-C5C1CCAD6095}" type="presParOf" srcId="{2BF858A8-A057-40F1-8E75-FAD4A1E98DAB}" destId="{60AFCF70-97C3-4603-BAAE-3918B4D608D8}" srcOrd="1" destOrd="0" presId="urn:microsoft.com/office/officeart/2018/2/layout/IconCircleList"/>
    <dgm:cxn modelId="{B389F8C9-CBD8-428C-BEA4-251E32FD4130}" type="presParOf" srcId="{2BF858A8-A057-40F1-8E75-FAD4A1E98DAB}" destId="{3C753617-491E-4122-96E8-35708EB4712E}" srcOrd="2" destOrd="0" presId="urn:microsoft.com/office/officeart/2018/2/layout/IconCircleList"/>
    <dgm:cxn modelId="{723EBF70-AB42-4D7B-AC39-8FAC06EAC71B}" type="presParOf" srcId="{2BF858A8-A057-40F1-8E75-FAD4A1E98DAB}" destId="{AEBAABA8-4D03-46B8-989D-BB3424F6376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8DF991-F4BC-4315-83CF-38623917C6BA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B604DD-232C-42DE-8176-18A16284D3F0}">
      <dgm:prSet custT="1"/>
      <dgm:spPr/>
      <dgm:t>
        <a:bodyPr/>
        <a:lstStyle/>
        <a:p>
          <a:r>
            <a:rPr lang="en-US" sz="2800" b="1" dirty="0"/>
            <a:t>Objective</a:t>
          </a:r>
          <a:endParaRPr lang="en-US" sz="2800" dirty="0"/>
        </a:p>
      </dgm:t>
    </dgm:pt>
    <dgm:pt modelId="{197F3825-9F4B-449B-AA50-75FE1DBB8766}" type="parTrans" cxnId="{4F0BCC97-470B-4C11-857F-55F27D08C94B}">
      <dgm:prSet/>
      <dgm:spPr/>
      <dgm:t>
        <a:bodyPr/>
        <a:lstStyle/>
        <a:p>
          <a:endParaRPr lang="en-US"/>
        </a:p>
      </dgm:t>
    </dgm:pt>
    <dgm:pt modelId="{A29D232A-F5F4-4C3E-BB8C-BCA3B287C255}" type="sibTrans" cxnId="{4F0BCC97-470B-4C11-857F-55F27D08C94B}">
      <dgm:prSet/>
      <dgm:spPr/>
      <dgm:t>
        <a:bodyPr/>
        <a:lstStyle/>
        <a:p>
          <a:endParaRPr lang="en-US"/>
        </a:p>
      </dgm:t>
    </dgm:pt>
    <dgm:pt modelId="{E0480BFD-8AE3-4669-A2A2-B45AFFB68689}">
      <dgm:prSet custT="1"/>
      <dgm:spPr/>
      <dgm:t>
        <a:bodyPr/>
        <a:lstStyle/>
        <a:p>
          <a:r>
            <a:rPr lang="en-US" sz="2800" b="1" dirty="0"/>
            <a:t>Goals</a:t>
          </a:r>
          <a:endParaRPr lang="en-US" sz="2800" dirty="0"/>
        </a:p>
      </dgm:t>
    </dgm:pt>
    <dgm:pt modelId="{2B4278E6-DFFF-41A0-A52A-85A2B77094FB}" type="parTrans" cxnId="{A8885721-FD64-44BD-A3E7-3D66AE44E165}">
      <dgm:prSet/>
      <dgm:spPr/>
      <dgm:t>
        <a:bodyPr/>
        <a:lstStyle/>
        <a:p>
          <a:endParaRPr lang="en-US"/>
        </a:p>
      </dgm:t>
    </dgm:pt>
    <dgm:pt modelId="{9542E28C-29A8-4857-9CAF-48A86DF61153}" type="sibTrans" cxnId="{A8885721-FD64-44BD-A3E7-3D66AE44E165}">
      <dgm:prSet/>
      <dgm:spPr/>
      <dgm:t>
        <a:bodyPr/>
        <a:lstStyle/>
        <a:p>
          <a:endParaRPr lang="en-US"/>
        </a:p>
      </dgm:t>
    </dgm:pt>
    <dgm:pt modelId="{5822C864-1807-419E-BE90-72E2ADEBC74F}">
      <dgm:prSet custT="1"/>
      <dgm:spPr/>
      <dgm:t>
        <a:bodyPr/>
        <a:lstStyle/>
        <a:p>
          <a:r>
            <a:rPr lang="en-US" sz="1800" dirty="0"/>
            <a:t>Address growing consumer preference for electronic payments.</a:t>
          </a:r>
        </a:p>
      </dgm:t>
    </dgm:pt>
    <dgm:pt modelId="{834D57F7-FC3B-43E0-BFD4-5E480999850B}" type="parTrans" cxnId="{05A5AEA9-82B1-4B40-A399-337BA3FC6303}">
      <dgm:prSet/>
      <dgm:spPr/>
      <dgm:t>
        <a:bodyPr/>
        <a:lstStyle/>
        <a:p>
          <a:endParaRPr lang="en-US"/>
        </a:p>
      </dgm:t>
    </dgm:pt>
    <dgm:pt modelId="{EBC0F16D-F52D-4C29-B861-F2D14B4401D3}" type="sibTrans" cxnId="{05A5AEA9-82B1-4B40-A399-337BA3FC6303}">
      <dgm:prSet/>
      <dgm:spPr/>
      <dgm:t>
        <a:bodyPr/>
        <a:lstStyle/>
        <a:p>
          <a:endParaRPr lang="en-US"/>
        </a:p>
      </dgm:t>
    </dgm:pt>
    <dgm:pt modelId="{090DFB1E-BBB3-495A-B8C4-B3652DB371E2}">
      <dgm:prSet custT="1"/>
      <dgm:spPr/>
      <dgm:t>
        <a:bodyPr/>
        <a:lstStyle/>
        <a:p>
          <a:r>
            <a:rPr lang="en-US" sz="1800" dirty="0"/>
            <a:t>Ensure a secure and practical payment method.</a:t>
          </a:r>
        </a:p>
      </dgm:t>
    </dgm:pt>
    <dgm:pt modelId="{95C8666E-1322-48BB-A23C-E6BC4B2703EE}" type="parTrans" cxnId="{6040DD16-3A7E-463D-A4E0-145F1EF74F65}">
      <dgm:prSet/>
      <dgm:spPr/>
      <dgm:t>
        <a:bodyPr/>
        <a:lstStyle/>
        <a:p>
          <a:endParaRPr lang="en-US"/>
        </a:p>
      </dgm:t>
    </dgm:pt>
    <dgm:pt modelId="{70686585-961A-40F2-8446-C7DE805323AE}" type="sibTrans" cxnId="{6040DD16-3A7E-463D-A4E0-145F1EF74F65}">
      <dgm:prSet/>
      <dgm:spPr/>
      <dgm:t>
        <a:bodyPr/>
        <a:lstStyle/>
        <a:p>
          <a:endParaRPr lang="en-US"/>
        </a:p>
      </dgm:t>
    </dgm:pt>
    <dgm:pt modelId="{26A029C7-2E50-46C9-AC28-45A8D5EABE7F}">
      <dgm:prSet custT="1"/>
      <dgm:spPr/>
      <dgm:t>
        <a:bodyPr/>
        <a:lstStyle/>
        <a:p>
          <a:r>
            <a:rPr lang="en-US" sz="2800" b="1" dirty="0"/>
            <a:t>Benefits</a:t>
          </a:r>
          <a:endParaRPr lang="en-US" sz="2800" dirty="0"/>
        </a:p>
      </dgm:t>
    </dgm:pt>
    <dgm:pt modelId="{B4D712FA-AF8D-4860-B4F1-1AE9CB2B5CB4}" type="parTrans" cxnId="{EDF10F37-BE02-457A-85D1-D74480EA29BD}">
      <dgm:prSet/>
      <dgm:spPr/>
      <dgm:t>
        <a:bodyPr/>
        <a:lstStyle/>
        <a:p>
          <a:endParaRPr lang="en-US"/>
        </a:p>
      </dgm:t>
    </dgm:pt>
    <dgm:pt modelId="{C125955D-C2E3-4969-82E7-F2D0BE1FB614}" type="sibTrans" cxnId="{EDF10F37-BE02-457A-85D1-D74480EA29BD}">
      <dgm:prSet/>
      <dgm:spPr/>
      <dgm:t>
        <a:bodyPr/>
        <a:lstStyle/>
        <a:p>
          <a:endParaRPr lang="en-US"/>
        </a:p>
      </dgm:t>
    </dgm:pt>
    <dgm:pt modelId="{F2C79703-7282-4E41-859C-E8B3192D55D0}">
      <dgm:prSet custT="1"/>
      <dgm:spPr/>
      <dgm:t>
        <a:bodyPr/>
        <a:lstStyle/>
        <a:p>
          <a:r>
            <a:rPr lang="en-US" sz="1800" dirty="0"/>
            <a:t>Enhanced customer experience</a:t>
          </a:r>
        </a:p>
      </dgm:t>
    </dgm:pt>
    <dgm:pt modelId="{84DBC484-360E-473F-856C-8DC6EED79F1E}" type="parTrans" cxnId="{AD7681B6-3CE4-4D37-B38B-6CA9B1F39264}">
      <dgm:prSet/>
      <dgm:spPr/>
      <dgm:t>
        <a:bodyPr/>
        <a:lstStyle/>
        <a:p>
          <a:endParaRPr lang="en-US"/>
        </a:p>
      </dgm:t>
    </dgm:pt>
    <dgm:pt modelId="{523958BC-09D4-4A80-9AD6-6B7341DB8E80}" type="sibTrans" cxnId="{AD7681B6-3CE4-4D37-B38B-6CA9B1F39264}">
      <dgm:prSet/>
      <dgm:spPr/>
      <dgm:t>
        <a:bodyPr/>
        <a:lstStyle/>
        <a:p>
          <a:endParaRPr lang="en-US"/>
        </a:p>
      </dgm:t>
    </dgm:pt>
    <dgm:pt modelId="{99BBEADE-84EC-45AE-A0A6-7FF1D49B8E12}">
      <dgm:prSet custT="1"/>
      <dgm:spPr/>
      <dgm:t>
        <a:bodyPr/>
        <a:lstStyle/>
        <a:p>
          <a:r>
            <a:rPr lang="en-US" sz="1800" dirty="0"/>
            <a:t>Competitive advantage</a:t>
          </a:r>
        </a:p>
      </dgm:t>
    </dgm:pt>
    <dgm:pt modelId="{AB1E73F2-FFAE-4E23-8CA9-D46FD0595109}" type="parTrans" cxnId="{A0D7653E-5835-4C2A-A753-E636F5013EDD}">
      <dgm:prSet/>
      <dgm:spPr/>
      <dgm:t>
        <a:bodyPr/>
        <a:lstStyle/>
        <a:p>
          <a:endParaRPr lang="en-US"/>
        </a:p>
      </dgm:t>
    </dgm:pt>
    <dgm:pt modelId="{70139B1D-2E41-4C68-949A-015580094B60}" type="sibTrans" cxnId="{A0D7653E-5835-4C2A-A753-E636F5013EDD}">
      <dgm:prSet/>
      <dgm:spPr/>
      <dgm:t>
        <a:bodyPr/>
        <a:lstStyle/>
        <a:p>
          <a:endParaRPr lang="en-US"/>
        </a:p>
      </dgm:t>
    </dgm:pt>
    <dgm:pt modelId="{646BEACB-2E71-4990-9FD7-BB0F129EDA8F}">
      <dgm:prSet custT="1"/>
      <dgm:spPr/>
      <dgm:t>
        <a:bodyPr/>
        <a:lstStyle/>
        <a:p>
          <a:r>
            <a:rPr lang="en-US" sz="2400" b="1" dirty="0"/>
            <a:t>Characteristics</a:t>
          </a:r>
          <a:endParaRPr lang="en-US" sz="2400" dirty="0"/>
        </a:p>
      </dgm:t>
    </dgm:pt>
    <dgm:pt modelId="{51733692-03CC-4B96-8A56-8E7D118CF54F}" type="parTrans" cxnId="{61562099-63CF-49A6-ACA8-1792EEA5594B}">
      <dgm:prSet/>
      <dgm:spPr/>
      <dgm:t>
        <a:bodyPr/>
        <a:lstStyle/>
        <a:p>
          <a:endParaRPr lang="en-US"/>
        </a:p>
      </dgm:t>
    </dgm:pt>
    <dgm:pt modelId="{7369261A-2EA1-4CB2-9271-412C73BDD816}" type="sibTrans" cxnId="{61562099-63CF-49A6-ACA8-1792EEA5594B}">
      <dgm:prSet/>
      <dgm:spPr/>
      <dgm:t>
        <a:bodyPr/>
        <a:lstStyle/>
        <a:p>
          <a:endParaRPr lang="en-US"/>
        </a:p>
      </dgm:t>
    </dgm:pt>
    <dgm:pt modelId="{1FA99EE6-6D8F-43E2-AE40-2A79529BECB3}">
      <dgm:prSet custT="1"/>
      <dgm:spPr/>
      <dgm:t>
        <a:bodyPr/>
        <a:lstStyle/>
        <a:p>
          <a:r>
            <a:rPr lang="en-US" sz="1800" b="1" dirty="0"/>
            <a:t>Interoperability</a:t>
          </a:r>
          <a:r>
            <a:rPr lang="en-US" sz="1800" dirty="0"/>
            <a:t>: Seamless integration with digital payment platforms.</a:t>
          </a:r>
        </a:p>
      </dgm:t>
    </dgm:pt>
    <dgm:pt modelId="{F221D9D6-8404-4C98-B465-6D288FFE9F06}" type="parTrans" cxnId="{D39200D7-F7B9-4A9A-AD48-6C55E5CE826C}">
      <dgm:prSet/>
      <dgm:spPr/>
      <dgm:t>
        <a:bodyPr/>
        <a:lstStyle/>
        <a:p>
          <a:endParaRPr lang="en-US"/>
        </a:p>
      </dgm:t>
    </dgm:pt>
    <dgm:pt modelId="{6940798A-7093-4325-B386-B32FA3EAE2DE}" type="sibTrans" cxnId="{D39200D7-F7B9-4A9A-AD48-6C55E5CE826C}">
      <dgm:prSet/>
      <dgm:spPr/>
      <dgm:t>
        <a:bodyPr/>
        <a:lstStyle/>
        <a:p>
          <a:endParaRPr lang="en-US"/>
        </a:p>
      </dgm:t>
    </dgm:pt>
    <dgm:pt modelId="{6F66CA90-0C8B-4EEE-A9FF-3B7F256D3F0B}">
      <dgm:prSet custT="1"/>
      <dgm:spPr/>
      <dgm:t>
        <a:bodyPr/>
        <a:lstStyle/>
        <a:p>
          <a:r>
            <a:rPr lang="en-US" sz="1800" b="1" dirty="0"/>
            <a:t>Security</a:t>
          </a:r>
          <a:r>
            <a:rPr lang="en-US" sz="1800" dirty="0"/>
            <a:t>:         Strong encryption, authentication, fraud detection.</a:t>
          </a:r>
        </a:p>
      </dgm:t>
    </dgm:pt>
    <dgm:pt modelId="{DAD48DDA-A3A5-4C2C-AD43-956D70B4626A}" type="parTrans" cxnId="{C3F7F862-5372-4C98-89BD-971C2CDF7B42}">
      <dgm:prSet/>
      <dgm:spPr/>
      <dgm:t>
        <a:bodyPr/>
        <a:lstStyle/>
        <a:p>
          <a:endParaRPr lang="en-US"/>
        </a:p>
      </dgm:t>
    </dgm:pt>
    <dgm:pt modelId="{F210F58E-81F6-46CE-9547-4E607A7B2655}" type="sibTrans" cxnId="{C3F7F862-5372-4C98-89BD-971C2CDF7B42}">
      <dgm:prSet/>
      <dgm:spPr/>
      <dgm:t>
        <a:bodyPr/>
        <a:lstStyle/>
        <a:p>
          <a:endParaRPr lang="en-US"/>
        </a:p>
      </dgm:t>
    </dgm:pt>
    <dgm:pt modelId="{D08464DD-6AEB-43AC-A0ED-A2196BD0034C}">
      <dgm:prSet custT="1"/>
      <dgm:spPr/>
      <dgm:t>
        <a:bodyPr/>
        <a:lstStyle/>
        <a:p>
          <a:r>
            <a:rPr lang="en-US" sz="1800" b="1" dirty="0"/>
            <a:t>User</a:t>
          </a:r>
          <a:r>
            <a:rPr lang="en-US" sz="1800" dirty="0"/>
            <a:t> </a:t>
          </a:r>
          <a:r>
            <a:rPr lang="en-US" sz="1800" b="1" dirty="0"/>
            <a:t>Interface</a:t>
          </a:r>
          <a:r>
            <a:rPr lang="en-US" sz="1800" dirty="0"/>
            <a:t>: Intuitive design on mobile and web.</a:t>
          </a:r>
        </a:p>
      </dgm:t>
    </dgm:pt>
    <dgm:pt modelId="{276E7634-C19E-41A9-9028-C317A3EDEB64}" type="parTrans" cxnId="{6D290BCE-A22B-4F86-ABDA-67053E6CCDEB}">
      <dgm:prSet/>
      <dgm:spPr/>
      <dgm:t>
        <a:bodyPr/>
        <a:lstStyle/>
        <a:p>
          <a:endParaRPr lang="en-US"/>
        </a:p>
      </dgm:t>
    </dgm:pt>
    <dgm:pt modelId="{B395EA3B-35D3-4E19-81C6-4C2A02A196CC}" type="sibTrans" cxnId="{6D290BCE-A22B-4F86-ABDA-67053E6CCDEB}">
      <dgm:prSet/>
      <dgm:spPr/>
      <dgm:t>
        <a:bodyPr/>
        <a:lstStyle/>
        <a:p>
          <a:endParaRPr lang="en-US"/>
        </a:p>
      </dgm:t>
    </dgm:pt>
    <dgm:pt modelId="{FE8BDED7-89F1-42E0-88CB-94E32CBBCEAE}">
      <dgm:prSet custT="1"/>
      <dgm:spPr/>
      <dgm:t>
        <a:bodyPr/>
        <a:lstStyle/>
        <a:p>
          <a:r>
            <a:rPr lang="en-US" sz="1800" b="1" dirty="0"/>
            <a:t>Transaction</a:t>
          </a:r>
          <a:r>
            <a:rPr lang="en-US" sz="1800" dirty="0"/>
            <a:t> </a:t>
          </a:r>
          <a:r>
            <a:rPr lang="en-US" sz="1800" b="1" dirty="0"/>
            <a:t>Speed</a:t>
          </a:r>
          <a:r>
            <a:rPr lang="en-US" sz="1800" dirty="0"/>
            <a:t>: Lowest latency real-time processing.</a:t>
          </a:r>
        </a:p>
      </dgm:t>
    </dgm:pt>
    <dgm:pt modelId="{DD3B1E47-AE3E-4951-A8FD-C0868CD38F97}" type="parTrans" cxnId="{10C3D57B-F87E-4687-B64E-BA4319B56EFD}">
      <dgm:prSet/>
      <dgm:spPr/>
      <dgm:t>
        <a:bodyPr/>
        <a:lstStyle/>
        <a:p>
          <a:endParaRPr lang="en-US"/>
        </a:p>
      </dgm:t>
    </dgm:pt>
    <dgm:pt modelId="{6CA53DE2-B3B4-4298-B79D-2E034E951CF5}" type="sibTrans" cxnId="{10C3D57B-F87E-4687-B64E-BA4319B56EFD}">
      <dgm:prSet/>
      <dgm:spPr/>
      <dgm:t>
        <a:bodyPr/>
        <a:lstStyle/>
        <a:p>
          <a:endParaRPr lang="en-US"/>
        </a:p>
      </dgm:t>
    </dgm:pt>
    <dgm:pt modelId="{1D5153C5-F959-496D-B982-FB5EC9AADA6D}">
      <dgm:prSet custT="1"/>
      <dgm:spPr/>
      <dgm:t>
        <a:bodyPr/>
        <a:lstStyle/>
        <a:p>
          <a:r>
            <a:rPr lang="en-US" sz="2400" b="1" dirty="0"/>
            <a:t>User Criteria</a:t>
          </a:r>
          <a:endParaRPr lang="en-US" sz="2400" dirty="0"/>
        </a:p>
      </dgm:t>
    </dgm:pt>
    <dgm:pt modelId="{F50A2DE7-3150-4C9B-B5B3-6DC1AC8C75CF}" type="parTrans" cxnId="{03BDCD54-C641-461A-9D65-727292443ED0}">
      <dgm:prSet/>
      <dgm:spPr/>
      <dgm:t>
        <a:bodyPr/>
        <a:lstStyle/>
        <a:p>
          <a:endParaRPr lang="en-US"/>
        </a:p>
      </dgm:t>
    </dgm:pt>
    <dgm:pt modelId="{39D8C1C2-1076-4606-BB5C-A433537F0BEB}" type="sibTrans" cxnId="{03BDCD54-C641-461A-9D65-727292443ED0}">
      <dgm:prSet/>
      <dgm:spPr/>
      <dgm:t>
        <a:bodyPr/>
        <a:lstStyle/>
        <a:p>
          <a:endParaRPr lang="en-US"/>
        </a:p>
      </dgm:t>
    </dgm:pt>
    <dgm:pt modelId="{461A8DA9-FB2A-406C-B76C-7F4F6891174D}">
      <dgm:prSet custT="1"/>
      <dgm:spPr/>
      <dgm:t>
        <a:bodyPr/>
        <a:lstStyle/>
        <a:p>
          <a:r>
            <a:rPr lang="en-US" sz="1800" dirty="0"/>
            <a:t>Given Scotiabank account and UPI registration.</a:t>
          </a:r>
        </a:p>
      </dgm:t>
    </dgm:pt>
    <dgm:pt modelId="{EB568A49-6156-4A6D-AA0F-5C9327CC8ADC}" type="parTrans" cxnId="{0E3C1B21-BC37-4F1D-A2AE-A0FB85276CF4}">
      <dgm:prSet/>
      <dgm:spPr/>
      <dgm:t>
        <a:bodyPr/>
        <a:lstStyle/>
        <a:p>
          <a:endParaRPr lang="en-US"/>
        </a:p>
      </dgm:t>
    </dgm:pt>
    <dgm:pt modelId="{5FC68FCA-DBC6-4EA5-954E-358DAC5759D3}" type="sibTrans" cxnId="{0E3C1B21-BC37-4F1D-A2AE-A0FB85276CF4}">
      <dgm:prSet/>
      <dgm:spPr/>
      <dgm:t>
        <a:bodyPr/>
        <a:lstStyle/>
        <a:p>
          <a:endParaRPr lang="en-US"/>
        </a:p>
      </dgm:t>
    </dgm:pt>
    <dgm:pt modelId="{00DA89C4-9772-4E8B-8147-83AEB354F9D7}">
      <dgm:prSet custT="1"/>
      <dgm:spPr/>
      <dgm:t>
        <a:bodyPr/>
        <a:lstStyle/>
        <a:p>
          <a:r>
            <a:rPr lang="en-US" sz="1800" dirty="0"/>
            <a:t>When user initiates a transaction, validates via authentication.</a:t>
          </a:r>
        </a:p>
      </dgm:t>
    </dgm:pt>
    <dgm:pt modelId="{6A74168E-0319-4836-B2C3-17F8A3126045}" type="parTrans" cxnId="{813063B5-B814-495A-A10E-BCF60BBB6F6A}">
      <dgm:prSet/>
      <dgm:spPr/>
      <dgm:t>
        <a:bodyPr/>
        <a:lstStyle/>
        <a:p>
          <a:endParaRPr lang="en-US"/>
        </a:p>
      </dgm:t>
    </dgm:pt>
    <dgm:pt modelId="{00F71D69-36CA-49BF-8FEE-F60158ED18A2}" type="sibTrans" cxnId="{813063B5-B814-495A-A10E-BCF60BBB6F6A}">
      <dgm:prSet/>
      <dgm:spPr/>
      <dgm:t>
        <a:bodyPr/>
        <a:lstStyle/>
        <a:p>
          <a:endParaRPr lang="en-US"/>
        </a:p>
      </dgm:t>
    </dgm:pt>
    <dgm:pt modelId="{F51046C0-0546-4043-AFBA-204E55FEF8B2}">
      <dgm:prSet custT="1"/>
      <dgm:spPr/>
      <dgm:t>
        <a:bodyPr/>
        <a:lstStyle/>
        <a:p>
          <a:r>
            <a:rPr lang="en-US" sz="1800" dirty="0"/>
            <a:t>Then real-time processing, secure encryption, prompt confirmation.</a:t>
          </a:r>
        </a:p>
      </dgm:t>
    </dgm:pt>
    <dgm:pt modelId="{01FC9859-F072-4712-A9D4-B766A02E36C7}" type="parTrans" cxnId="{75BF261F-2E3F-482A-9E6F-DA51DE81FF70}">
      <dgm:prSet/>
      <dgm:spPr/>
      <dgm:t>
        <a:bodyPr/>
        <a:lstStyle/>
        <a:p>
          <a:endParaRPr lang="en-US"/>
        </a:p>
      </dgm:t>
    </dgm:pt>
    <dgm:pt modelId="{D8F4E3A1-3563-4F27-83A9-DE98A504BBFF}" type="sibTrans" cxnId="{75BF261F-2E3F-482A-9E6F-DA51DE81FF70}">
      <dgm:prSet/>
      <dgm:spPr/>
      <dgm:t>
        <a:bodyPr/>
        <a:lstStyle/>
        <a:p>
          <a:endParaRPr lang="en-US"/>
        </a:p>
      </dgm:t>
    </dgm:pt>
    <dgm:pt modelId="{707F6EC8-307B-4957-8A78-7ABAEA7E786D}">
      <dgm:prSet custT="1"/>
      <dgm:spPr/>
      <dgm:t>
        <a:bodyPr/>
        <a:lstStyle/>
        <a:p>
          <a:r>
            <a:rPr lang="en-US" sz="1800" dirty="0"/>
            <a:t>Align with Scotiabank's innovation commitment.</a:t>
          </a:r>
        </a:p>
      </dgm:t>
    </dgm:pt>
    <dgm:pt modelId="{EC3D7ED9-DCEE-48D0-90E0-1CBE86D25578}" type="parTrans" cxnId="{E3E105BE-CA1D-44C2-AD1E-FA8584D95C04}">
      <dgm:prSet/>
      <dgm:spPr/>
      <dgm:t>
        <a:bodyPr/>
        <a:lstStyle/>
        <a:p>
          <a:endParaRPr lang="LID4096"/>
        </a:p>
      </dgm:t>
    </dgm:pt>
    <dgm:pt modelId="{015D1358-B62D-48DA-97B3-761149AF5EE2}" type="sibTrans" cxnId="{E3E105BE-CA1D-44C2-AD1E-FA8584D95C04}">
      <dgm:prSet/>
      <dgm:spPr/>
      <dgm:t>
        <a:bodyPr/>
        <a:lstStyle/>
        <a:p>
          <a:endParaRPr lang="LID4096"/>
        </a:p>
      </dgm:t>
    </dgm:pt>
    <dgm:pt modelId="{5FDECFD1-1D0B-4FD7-9C98-ACAA45CAA0F7}">
      <dgm:prSet custT="1"/>
      <dgm:spPr/>
      <dgm:t>
        <a:bodyPr/>
        <a:lstStyle/>
        <a:p>
          <a:r>
            <a:rPr lang="en-US" sz="1200" dirty="0"/>
            <a:t> </a:t>
          </a:r>
          <a:r>
            <a:rPr lang="en-US" sz="1800" dirty="0"/>
            <a:t>Thrive in evolving financial landscape via UPI adoption</a:t>
          </a:r>
          <a:endParaRPr lang="en-US" sz="1200" dirty="0"/>
        </a:p>
      </dgm:t>
    </dgm:pt>
    <dgm:pt modelId="{BFE74685-7843-4A75-8360-411DB210007F}" type="parTrans" cxnId="{097E6989-A399-4846-9D37-F0BA4DBC33D9}">
      <dgm:prSet/>
      <dgm:spPr/>
      <dgm:t>
        <a:bodyPr/>
        <a:lstStyle/>
        <a:p>
          <a:endParaRPr lang="LID4096"/>
        </a:p>
      </dgm:t>
    </dgm:pt>
    <dgm:pt modelId="{913D9866-EC22-4120-9FE5-2231CAA4D307}" type="sibTrans" cxnId="{097E6989-A399-4846-9D37-F0BA4DBC33D9}">
      <dgm:prSet/>
      <dgm:spPr/>
      <dgm:t>
        <a:bodyPr/>
        <a:lstStyle/>
        <a:p>
          <a:endParaRPr lang="LID4096"/>
        </a:p>
      </dgm:t>
    </dgm:pt>
    <dgm:pt modelId="{649A8B6F-4F37-4878-AA80-93B3399EB5B7}" type="pres">
      <dgm:prSet presAssocID="{DC8DF991-F4BC-4315-83CF-38623917C6BA}" presName="Name0" presStyleCnt="0">
        <dgm:presLayoutVars>
          <dgm:dir/>
          <dgm:animLvl val="lvl"/>
          <dgm:resizeHandles val="exact"/>
        </dgm:presLayoutVars>
      </dgm:prSet>
      <dgm:spPr/>
    </dgm:pt>
    <dgm:pt modelId="{E5A47A2A-8087-4177-8A6E-E284B209F1CD}" type="pres">
      <dgm:prSet presAssocID="{D5B604DD-232C-42DE-8176-18A16284D3F0}" presName="composite" presStyleCnt="0"/>
      <dgm:spPr/>
    </dgm:pt>
    <dgm:pt modelId="{059C742B-30C6-4FF9-9C64-89B201DA667B}" type="pres">
      <dgm:prSet presAssocID="{D5B604DD-232C-42DE-8176-18A16284D3F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69529998-0C92-41D6-8635-B11E46AAC9A5}" type="pres">
      <dgm:prSet presAssocID="{D5B604DD-232C-42DE-8176-18A16284D3F0}" presName="desTx" presStyleLbl="alignAccFollowNode1" presStyleIdx="0" presStyleCnt="5">
        <dgm:presLayoutVars>
          <dgm:bulletEnabled val="1"/>
        </dgm:presLayoutVars>
      </dgm:prSet>
      <dgm:spPr/>
    </dgm:pt>
    <dgm:pt modelId="{F3310626-7E43-4526-B578-1BAA4907F995}" type="pres">
      <dgm:prSet presAssocID="{A29D232A-F5F4-4C3E-BB8C-BCA3B287C255}" presName="space" presStyleCnt="0"/>
      <dgm:spPr/>
    </dgm:pt>
    <dgm:pt modelId="{B0B6F7C1-24A1-4EF0-A33E-FFDCB062C1A8}" type="pres">
      <dgm:prSet presAssocID="{E0480BFD-8AE3-4669-A2A2-B45AFFB68689}" presName="composite" presStyleCnt="0"/>
      <dgm:spPr/>
    </dgm:pt>
    <dgm:pt modelId="{9F375C87-D363-4D35-888E-AF616C1048C7}" type="pres">
      <dgm:prSet presAssocID="{E0480BFD-8AE3-4669-A2A2-B45AFFB68689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7632451B-E50E-4E52-99B0-1DA70F9CEA65}" type="pres">
      <dgm:prSet presAssocID="{E0480BFD-8AE3-4669-A2A2-B45AFFB68689}" presName="desTx" presStyleLbl="alignAccFollowNode1" presStyleIdx="1" presStyleCnt="5">
        <dgm:presLayoutVars>
          <dgm:bulletEnabled val="1"/>
        </dgm:presLayoutVars>
      </dgm:prSet>
      <dgm:spPr/>
    </dgm:pt>
    <dgm:pt modelId="{4936B397-7F3E-4567-A5BB-471796F9E59E}" type="pres">
      <dgm:prSet presAssocID="{9542E28C-29A8-4857-9CAF-48A86DF61153}" presName="space" presStyleCnt="0"/>
      <dgm:spPr/>
    </dgm:pt>
    <dgm:pt modelId="{9E0ED228-06C7-4192-94E9-E2DF991B3281}" type="pres">
      <dgm:prSet presAssocID="{26A029C7-2E50-46C9-AC28-45A8D5EABE7F}" presName="composite" presStyleCnt="0"/>
      <dgm:spPr/>
    </dgm:pt>
    <dgm:pt modelId="{2197A5BF-F698-43B5-94B6-AF566E6590ED}" type="pres">
      <dgm:prSet presAssocID="{26A029C7-2E50-46C9-AC28-45A8D5EABE7F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739C84DF-3569-4F0C-9418-B9F7102CE13E}" type="pres">
      <dgm:prSet presAssocID="{26A029C7-2E50-46C9-AC28-45A8D5EABE7F}" presName="desTx" presStyleLbl="alignAccFollowNode1" presStyleIdx="2" presStyleCnt="5">
        <dgm:presLayoutVars>
          <dgm:bulletEnabled val="1"/>
        </dgm:presLayoutVars>
      </dgm:prSet>
      <dgm:spPr/>
    </dgm:pt>
    <dgm:pt modelId="{E352D926-9F04-4B6E-8D11-33895FD0D0A0}" type="pres">
      <dgm:prSet presAssocID="{C125955D-C2E3-4969-82E7-F2D0BE1FB614}" presName="space" presStyleCnt="0"/>
      <dgm:spPr/>
    </dgm:pt>
    <dgm:pt modelId="{74AC3794-EF96-4879-A15E-DDECA1A476C4}" type="pres">
      <dgm:prSet presAssocID="{646BEACB-2E71-4990-9FD7-BB0F129EDA8F}" presName="composite" presStyleCnt="0"/>
      <dgm:spPr/>
    </dgm:pt>
    <dgm:pt modelId="{6D6E7F15-DA6D-4AF2-9B82-040C5256DFB7}" type="pres">
      <dgm:prSet presAssocID="{646BEACB-2E71-4990-9FD7-BB0F129EDA8F}" presName="parTx" presStyleLbl="alignNode1" presStyleIdx="3" presStyleCnt="5" custScaleX="106409">
        <dgm:presLayoutVars>
          <dgm:chMax val="0"/>
          <dgm:chPref val="0"/>
          <dgm:bulletEnabled val="1"/>
        </dgm:presLayoutVars>
      </dgm:prSet>
      <dgm:spPr/>
    </dgm:pt>
    <dgm:pt modelId="{8AEDD2C0-AE7F-4007-9FF8-E2E10B7EB57B}" type="pres">
      <dgm:prSet presAssocID="{646BEACB-2E71-4990-9FD7-BB0F129EDA8F}" presName="desTx" presStyleLbl="alignAccFollowNode1" presStyleIdx="3" presStyleCnt="5" custScaleX="110084">
        <dgm:presLayoutVars>
          <dgm:bulletEnabled val="1"/>
        </dgm:presLayoutVars>
      </dgm:prSet>
      <dgm:spPr/>
    </dgm:pt>
    <dgm:pt modelId="{0D8FDC33-F204-4C59-8AF0-FEE5E82CA152}" type="pres">
      <dgm:prSet presAssocID="{7369261A-2EA1-4CB2-9271-412C73BDD816}" presName="space" presStyleCnt="0"/>
      <dgm:spPr/>
    </dgm:pt>
    <dgm:pt modelId="{1A4F27C2-9E0B-4E14-AB0A-94899C02BADE}" type="pres">
      <dgm:prSet presAssocID="{1D5153C5-F959-496D-B982-FB5EC9AADA6D}" presName="composite" presStyleCnt="0"/>
      <dgm:spPr/>
    </dgm:pt>
    <dgm:pt modelId="{4B0FB0EC-E601-4EBB-BCA3-2ECA70F5D40C}" type="pres">
      <dgm:prSet presAssocID="{1D5153C5-F959-496D-B982-FB5EC9AADA6D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52B6550-7E14-485E-8933-23C345AC430B}" type="pres">
      <dgm:prSet presAssocID="{1D5153C5-F959-496D-B982-FB5EC9AADA6D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125F1F0C-4F5B-4E5D-99AF-4A90B7E86CE1}" type="presOf" srcId="{461A8DA9-FB2A-406C-B76C-7F4F6891174D}" destId="{852B6550-7E14-485E-8933-23C345AC430B}" srcOrd="0" destOrd="0" presId="urn:microsoft.com/office/officeart/2005/8/layout/hList1"/>
    <dgm:cxn modelId="{152BBD0F-5DF0-48EA-9901-EA0BBF4C8AA5}" type="presOf" srcId="{E0480BFD-8AE3-4669-A2A2-B45AFFB68689}" destId="{9F375C87-D363-4D35-888E-AF616C1048C7}" srcOrd="0" destOrd="0" presId="urn:microsoft.com/office/officeart/2005/8/layout/hList1"/>
    <dgm:cxn modelId="{26724611-D77B-4E61-89EA-B823FFEF945D}" type="presOf" srcId="{707F6EC8-307B-4957-8A78-7ABAEA7E786D}" destId="{7632451B-E50E-4E52-99B0-1DA70F9CEA65}" srcOrd="0" destOrd="0" presId="urn:microsoft.com/office/officeart/2005/8/layout/hList1"/>
    <dgm:cxn modelId="{6040DD16-3A7E-463D-A4E0-145F1EF74F65}" srcId="{E0480BFD-8AE3-4669-A2A2-B45AFFB68689}" destId="{090DFB1E-BBB3-495A-B8C4-B3652DB371E2}" srcOrd="2" destOrd="0" parTransId="{95C8666E-1322-48BB-A23C-E6BC4B2703EE}" sibTransId="{70686585-961A-40F2-8446-C7DE805323AE}"/>
    <dgm:cxn modelId="{75BF261F-2E3F-482A-9E6F-DA51DE81FF70}" srcId="{1D5153C5-F959-496D-B982-FB5EC9AADA6D}" destId="{F51046C0-0546-4043-AFBA-204E55FEF8B2}" srcOrd="2" destOrd="0" parTransId="{01FC9859-F072-4712-A9D4-B766A02E36C7}" sibTransId="{D8F4E3A1-3563-4F27-83A9-DE98A504BBFF}"/>
    <dgm:cxn modelId="{0E3C1B21-BC37-4F1D-A2AE-A0FB85276CF4}" srcId="{1D5153C5-F959-496D-B982-FB5EC9AADA6D}" destId="{461A8DA9-FB2A-406C-B76C-7F4F6891174D}" srcOrd="0" destOrd="0" parTransId="{EB568A49-6156-4A6D-AA0F-5C9327CC8ADC}" sibTransId="{5FC68FCA-DBC6-4EA5-954E-358DAC5759D3}"/>
    <dgm:cxn modelId="{A8885721-FD64-44BD-A3E7-3D66AE44E165}" srcId="{DC8DF991-F4BC-4315-83CF-38623917C6BA}" destId="{E0480BFD-8AE3-4669-A2A2-B45AFFB68689}" srcOrd="1" destOrd="0" parTransId="{2B4278E6-DFFF-41A0-A52A-85A2B77094FB}" sibTransId="{9542E28C-29A8-4857-9CAF-48A86DF61153}"/>
    <dgm:cxn modelId="{1E72E228-ACAB-44DF-80F0-1B2A198FE32A}" type="presOf" srcId="{F2C79703-7282-4E41-859C-E8B3192D55D0}" destId="{739C84DF-3569-4F0C-9418-B9F7102CE13E}" srcOrd="0" destOrd="0" presId="urn:microsoft.com/office/officeart/2005/8/layout/hList1"/>
    <dgm:cxn modelId="{53FD612E-F5A9-40E5-B566-4E0544117683}" type="presOf" srcId="{FE8BDED7-89F1-42E0-88CB-94E32CBBCEAE}" destId="{8AEDD2C0-AE7F-4007-9FF8-E2E10B7EB57B}" srcOrd="0" destOrd="3" presId="urn:microsoft.com/office/officeart/2005/8/layout/hList1"/>
    <dgm:cxn modelId="{EDF10F37-BE02-457A-85D1-D74480EA29BD}" srcId="{DC8DF991-F4BC-4315-83CF-38623917C6BA}" destId="{26A029C7-2E50-46C9-AC28-45A8D5EABE7F}" srcOrd="2" destOrd="0" parTransId="{B4D712FA-AF8D-4860-B4F1-1AE9CB2B5CB4}" sibTransId="{C125955D-C2E3-4969-82E7-F2D0BE1FB614}"/>
    <dgm:cxn modelId="{A0D7653E-5835-4C2A-A753-E636F5013EDD}" srcId="{26A029C7-2E50-46C9-AC28-45A8D5EABE7F}" destId="{99BBEADE-84EC-45AE-A0A6-7FF1D49B8E12}" srcOrd="1" destOrd="0" parTransId="{AB1E73F2-FFAE-4E23-8CA9-D46FD0595109}" sibTransId="{70139B1D-2E41-4C68-949A-015580094B60}"/>
    <dgm:cxn modelId="{C3F7F862-5372-4C98-89BD-971C2CDF7B42}" srcId="{646BEACB-2E71-4990-9FD7-BB0F129EDA8F}" destId="{6F66CA90-0C8B-4EEE-A9FF-3B7F256D3F0B}" srcOrd="1" destOrd="0" parTransId="{DAD48DDA-A3A5-4C2C-AD43-956D70B4626A}" sibTransId="{F210F58E-81F6-46CE-9547-4E607A7B2655}"/>
    <dgm:cxn modelId="{38E6834D-24DC-4A14-9584-7F9755A12231}" type="presOf" srcId="{99BBEADE-84EC-45AE-A0A6-7FF1D49B8E12}" destId="{739C84DF-3569-4F0C-9418-B9F7102CE13E}" srcOrd="0" destOrd="1" presId="urn:microsoft.com/office/officeart/2005/8/layout/hList1"/>
    <dgm:cxn modelId="{1BA3324E-7A10-473D-8044-7C0504CC60D0}" type="presOf" srcId="{5822C864-1807-419E-BE90-72E2ADEBC74F}" destId="{7632451B-E50E-4E52-99B0-1DA70F9CEA65}" srcOrd="0" destOrd="1" presId="urn:microsoft.com/office/officeart/2005/8/layout/hList1"/>
    <dgm:cxn modelId="{C0C98754-FAE7-4A12-B436-E2FD3002A359}" type="presOf" srcId="{6F66CA90-0C8B-4EEE-A9FF-3B7F256D3F0B}" destId="{8AEDD2C0-AE7F-4007-9FF8-E2E10B7EB57B}" srcOrd="0" destOrd="1" presId="urn:microsoft.com/office/officeart/2005/8/layout/hList1"/>
    <dgm:cxn modelId="{03BDCD54-C641-461A-9D65-727292443ED0}" srcId="{DC8DF991-F4BC-4315-83CF-38623917C6BA}" destId="{1D5153C5-F959-496D-B982-FB5EC9AADA6D}" srcOrd="4" destOrd="0" parTransId="{F50A2DE7-3150-4C9B-B5B3-6DC1AC8C75CF}" sibTransId="{39D8C1C2-1076-4606-BB5C-A433537F0BEB}"/>
    <dgm:cxn modelId="{71DBD975-EC38-4533-B57A-22A9784521BA}" type="presOf" srcId="{26A029C7-2E50-46C9-AC28-45A8D5EABE7F}" destId="{2197A5BF-F698-43B5-94B6-AF566E6590ED}" srcOrd="0" destOrd="0" presId="urn:microsoft.com/office/officeart/2005/8/layout/hList1"/>
    <dgm:cxn modelId="{A0CD6D5A-658E-4B89-AAE4-2E2CDA28D43E}" type="presOf" srcId="{D5B604DD-232C-42DE-8176-18A16284D3F0}" destId="{059C742B-30C6-4FF9-9C64-89B201DA667B}" srcOrd="0" destOrd="0" presId="urn:microsoft.com/office/officeart/2005/8/layout/hList1"/>
    <dgm:cxn modelId="{10C3D57B-F87E-4687-B64E-BA4319B56EFD}" srcId="{646BEACB-2E71-4990-9FD7-BB0F129EDA8F}" destId="{FE8BDED7-89F1-42E0-88CB-94E32CBBCEAE}" srcOrd="3" destOrd="0" parTransId="{DD3B1E47-AE3E-4951-A8FD-C0868CD38F97}" sibTransId="{6CA53DE2-B3B4-4298-B79D-2E034E951CF5}"/>
    <dgm:cxn modelId="{060D7983-2AE7-40D0-B9A5-5E78B6EC190C}" type="presOf" srcId="{1FA99EE6-6D8F-43E2-AE40-2A79529BECB3}" destId="{8AEDD2C0-AE7F-4007-9FF8-E2E10B7EB57B}" srcOrd="0" destOrd="0" presId="urn:microsoft.com/office/officeart/2005/8/layout/hList1"/>
    <dgm:cxn modelId="{7A75DA84-7CC8-4F76-971A-4BACCABC515E}" type="presOf" srcId="{5FDECFD1-1D0B-4FD7-9C98-ACAA45CAA0F7}" destId="{69529998-0C92-41D6-8635-B11E46AAC9A5}" srcOrd="0" destOrd="0" presId="urn:microsoft.com/office/officeart/2005/8/layout/hList1"/>
    <dgm:cxn modelId="{097E6989-A399-4846-9D37-F0BA4DBC33D9}" srcId="{D5B604DD-232C-42DE-8176-18A16284D3F0}" destId="{5FDECFD1-1D0B-4FD7-9C98-ACAA45CAA0F7}" srcOrd="0" destOrd="0" parTransId="{BFE74685-7843-4A75-8360-411DB210007F}" sibTransId="{913D9866-EC22-4120-9FE5-2231CAA4D307}"/>
    <dgm:cxn modelId="{BFFFF98A-5701-4318-AB1E-1EA501A32A62}" type="presOf" srcId="{1D5153C5-F959-496D-B982-FB5EC9AADA6D}" destId="{4B0FB0EC-E601-4EBB-BCA3-2ECA70F5D40C}" srcOrd="0" destOrd="0" presId="urn:microsoft.com/office/officeart/2005/8/layout/hList1"/>
    <dgm:cxn modelId="{4F0BCC97-470B-4C11-857F-55F27D08C94B}" srcId="{DC8DF991-F4BC-4315-83CF-38623917C6BA}" destId="{D5B604DD-232C-42DE-8176-18A16284D3F0}" srcOrd="0" destOrd="0" parTransId="{197F3825-9F4B-449B-AA50-75FE1DBB8766}" sibTransId="{A29D232A-F5F4-4C3E-BB8C-BCA3B287C255}"/>
    <dgm:cxn modelId="{61562099-63CF-49A6-ACA8-1792EEA5594B}" srcId="{DC8DF991-F4BC-4315-83CF-38623917C6BA}" destId="{646BEACB-2E71-4990-9FD7-BB0F129EDA8F}" srcOrd="3" destOrd="0" parTransId="{51733692-03CC-4B96-8A56-8E7D118CF54F}" sibTransId="{7369261A-2EA1-4CB2-9271-412C73BDD816}"/>
    <dgm:cxn modelId="{852ECDA5-232C-4DF4-A360-8B91378E2C09}" type="presOf" srcId="{00DA89C4-9772-4E8B-8147-83AEB354F9D7}" destId="{852B6550-7E14-485E-8933-23C345AC430B}" srcOrd="0" destOrd="1" presId="urn:microsoft.com/office/officeart/2005/8/layout/hList1"/>
    <dgm:cxn modelId="{1DB634A8-2120-43F6-A9DC-D9EE73F5571B}" type="presOf" srcId="{F51046C0-0546-4043-AFBA-204E55FEF8B2}" destId="{852B6550-7E14-485E-8933-23C345AC430B}" srcOrd="0" destOrd="2" presId="urn:microsoft.com/office/officeart/2005/8/layout/hList1"/>
    <dgm:cxn modelId="{05A5AEA9-82B1-4B40-A399-337BA3FC6303}" srcId="{E0480BFD-8AE3-4669-A2A2-B45AFFB68689}" destId="{5822C864-1807-419E-BE90-72E2ADEBC74F}" srcOrd="1" destOrd="0" parTransId="{834D57F7-FC3B-43E0-BFD4-5E480999850B}" sibTransId="{EBC0F16D-F52D-4C29-B861-F2D14B4401D3}"/>
    <dgm:cxn modelId="{E14932AB-D038-4954-A553-07C232D8A293}" type="presOf" srcId="{646BEACB-2E71-4990-9FD7-BB0F129EDA8F}" destId="{6D6E7F15-DA6D-4AF2-9B82-040C5256DFB7}" srcOrd="0" destOrd="0" presId="urn:microsoft.com/office/officeart/2005/8/layout/hList1"/>
    <dgm:cxn modelId="{813063B5-B814-495A-A10E-BCF60BBB6F6A}" srcId="{1D5153C5-F959-496D-B982-FB5EC9AADA6D}" destId="{00DA89C4-9772-4E8B-8147-83AEB354F9D7}" srcOrd="1" destOrd="0" parTransId="{6A74168E-0319-4836-B2C3-17F8A3126045}" sibTransId="{00F71D69-36CA-49BF-8FEE-F60158ED18A2}"/>
    <dgm:cxn modelId="{AD7681B6-3CE4-4D37-B38B-6CA9B1F39264}" srcId="{26A029C7-2E50-46C9-AC28-45A8D5EABE7F}" destId="{F2C79703-7282-4E41-859C-E8B3192D55D0}" srcOrd="0" destOrd="0" parTransId="{84DBC484-360E-473F-856C-8DC6EED79F1E}" sibTransId="{523958BC-09D4-4A80-9AD6-6B7341DB8E80}"/>
    <dgm:cxn modelId="{E3E105BE-CA1D-44C2-AD1E-FA8584D95C04}" srcId="{E0480BFD-8AE3-4669-A2A2-B45AFFB68689}" destId="{707F6EC8-307B-4957-8A78-7ABAEA7E786D}" srcOrd="0" destOrd="0" parTransId="{EC3D7ED9-DCEE-48D0-90E0-1CBE86D25578}" sibTransId="{015D1358-B62D-48DA-97B3-761149AF5EE2}"/>
    <dgm:cxn modelId="{6E4E4FC2-BA44-47C8-B543-BF1BA0FE3D89}" type="presOf" srcId="{DC8DF991-F4BC-4315-83CF-38623917C6BA}" destId="{649A8B6F-4F37-4878-AA80-93B3399EB5B7}" srcOrd="0" destOrd="0" presId="urn:microsoft.com/office/officeart/2005/8/layout/hList1"/>
    <dgm:cxn modelId="{6D290BCE-A22B-4F86-ABDA-67053E6CCDEB}" srcId="{646BEACB-2E71-4990-9FD7-BB0F129EDA8F}" destId="{D08464DD-6AEB-43AC-A0ED-A2196BD0034C}" srcOrd="2" destOrd="0" parTransId="{276E7634-C19E-41A9-9028-C317A3EDEB64}" sibTransId="{B395EA3B-35D3-4E19-81C6-4C2A02A196CC}"/>
    <dgm:cxn modelId="{D39200D7-F7B9-4A9A-AD48-6C55E5CE826C}" srcId="{646BEACB-2E71-4990-9FD7-BB0F129EDA8F}" destId="{1FA99EE6-6D8F-43E2-AE40-2A79529BECB3}" srcOrd="0" destOrd="0" parTransId="{F221D9D6-8404-4C98-B465-6D288FFE9F06}" sibTransId="{6940798A-7093-4325-B386-B32FA3EAE2DE}"/>
    <dgm:cxn modelId="{465FD9F1-3A12-47F1-8763-C15FDF8AF3C1}" type="presOf" srcId="{090DFB1E-BBB3-495A-B8C4-B3652DB371E2}" destId="{7632451B-E50E-4E52-99B0-1DA70F9CEA65}" srcOrd="0" destOrd="2" presId="urn:microsoft.com/office/officeart/2005/8/layout/hList1"/>
    <dgm:cxn modelId="{7C494AFA-6626-4E43-B6AA-8E0CB5EB7F4E}" type="presOf" srcId="{D08464DD-6AEB-43AC-A0ED-A2196BD0034C}" destId="{8AEDD2C0-AE7F-4007-9FF8-E2E10B7EB57B}" srcOrd="0" destOrd="2" presId="urn:microsoft.com/office/officeart/2005/8/layout/hList1"/>
    <dgm:cxn modelId="{EE5E64C3-E803-4ECB-BFB5-9F0724FAE900}" type="presParOf" srcId="{649A8B6F-4F37-4878-AA80-93B3399EB5B7}" destId="{E5A47A2A-8087-4177-8A6E-E284B209F1CD}" srcOrd="0" destOrd="0" presId="urn:microsoft.com/office/officeart/2005/8/layout/hList1"/>
    <dgm:cxn modelId="{6A78407E-DB97-4AFD-94E5-D26E4E13CD0D}" type="presParOf" srcId="{E5A47A2A-8087-4177-8A6E-E284B209F1CD}" destId="{059C742B-30C6-4FF9-9C64-89B201DA667B}" srcOrd="0" destOrd="0" presId="urn:microsoft.com/office/officeart/2005/8/layout/hList1"/>
    <dgm:cxn modelId="{2FE093FC-E5F2-4082-8D5E-C9BFA52C31CE}" type="presParOf" srcId="{E5A47A2A-8087-4177-8A6E-E284B209F1CD}" destId="{69529998-0C92-41D6-8635-B11E46AAC9A5}" srcOrd="1" destOrd="0" presId="urn:microsoft.com/office/officeart/2005/8/layout/hList1"/>
    <dgm:cxn modelId="{528D8D68-BDA2-4A86-A74F-326B641EE5EA}" type="presParOf" srcId="{649A8B6F-4F37-4878-AA80-93B3399EB5B7}" destId="{F3310626-7E43-4526-B578-1BAA4907F995}" srcOrd="1" destOrd="0" presId="urn:microsoft.com/office/officeart/2005/8/layout/hList1"/>
    <dgm:cxn modelId="{88B41EBF-3876-4FA3-9540-CEF829D9899D}" type="presParOf" srcId="{649A8B6F-4F37-4878-AA80-93B3399EB5B7}" destId="{B0B6F7C1-24A1-4EF0-A33E-FFDCB062C1A8}" srcOrd="2" destOrd="0" presId="urn:microsoft.com/office/officeart/2005/8/layout/hList1"/>
    <dgm:cxn modelId="{87D8643F-C8E6-4CA7-A4BA-8A2A7A2E0D89}" type="presParOf" srcId="{B0B6F7C1-24A1-4EF0-A33E-FFDCB062C1A8}" destId="{9F375C87-D363-4D35-888E-AF616C1048C7}" srcOrd="0" destOrd="0" presId="urn:microsoft.com/office/officeart/2005/8/layout/hList1"/>
    <dgm:cxn modelId="{B19AC5D1-C4EF-45D7-9DD1-65B30C2C9E13}" type="presParOf" srcId="{B0B6F7C1-24A1-4EF0-A33E-FFDCB062C1A8}" destId="{7632451B-E50E-4E52-99B0-1DA70F9CEA65}" srcOrd="1" destOrd="0" presId="urn:microsoft.com/office/officeart/2005/8/layout/hList1"/>
    <dgm:cxn modelId="{C0633FA0-39AD-45F8-876F-26F6AC8F9936}" type="presParOf" srcId="{649A8B6F-4F37-4878-AA80-93B3399EB5B7}" destId="{4936B397-7F3E-4567-A5BB-471796F9E59E}" srcOrd="3" destOrd="0" presId="urn:microsoft.com/office/officeart/2005/8/layout/hList1"/>
    <dgm:cxn modelId="{A3585BBD-8709-4F8B-BF02-6FE7D35D78E1}" type="presParOf" srcId="{649A8B6F-4F37-4878-AA80-93B3399EB5B7}" destId="{9E0ED228-06C7-4192-94E9-E2DF991B3281}" srcOrd="4" destOrd="0" presId="urn:microsoft.com/office/officeart/2005/8/layout/hList1"/>
    <dgm:cxn modelId="{54D61923-1DBA-47FA-A598-A81FF0BB61BE}" type="presParOf" srcId="{9E0ED228-06C7-4192-94E9-E2DF991B3281}" destId="{2197A5BF-F698-43B5-94B6-AF566E6590ED}" srcOrd="0" destOrd="0" presId="urn:microsoft.com/office/officeart/2005/8/layout/hList1"/>
    <dgm:cxn modelId="{B343E6D9-D140-4A57-A6A7-5A6E4FB9F90C}" type="presParOf" srcId="{9E0ED228-06C7-4192-94E9-E2DF991B3281}" destId="{739C84DF-3569-4F0C-9418-B9F7102CE13E}" srcOrd="1" destOrd="0" presId="urn:microsoft.com/office/officeart/2005/8/layout/hList1"/>
    <dgm:cxn modelId="{D5F35565-D1D1-4739-AE68-C9D043A9FEF6}" type="presParOf" srcId="{649A8B6F-4F37-4878-AA80-93B3399EB5B7}" destId="{E352D926-9F04-4B6E-8D11-33895FD0D0A0}" srcOrd="5" destOrd="0" presId="urn:microsoft.com/office/officeart/2005/8/layout/hList1"/>
    <dgm:cxn modelId="{8B90E36A-8252-401F-AE5C-55565341F925}" type="presParOf" srcId="{649A8B6F-4F37-4878-AA80-93B3399EB5B7}" destId="{74AC3794-EF96-4879-A15E-DDECA1A476C4}" srcOrd="6" destOrd="0" presId="urn:microsoft.com/office/officeart/2005/8/layout/hList1"/>
    <dgm:cxn modelId="{8D3186F2-7996-4B31-8232-D841395DF89C}" type="presParOf" srcId="{74AC3794-EF96-4879-A15E-DDECA1A476C4}" destId="{6D6E7F15-DA6D-4AF2-9B82-040C5256DFB7}" srcOrd="0" destOrd="0" presId="urn:microsoft.com/office/officeart/2005/8/layout/hList1"/>
    <dgm:cxn modelId="{E4C96628-2AEE-4FB3-84B9-726216D116EB}" type="presParOf" srcId="{74AC3794-EF96-4879-A15E-DDECA1A476C4}" destId="{8AEDD2C0-AE7F-4007-9FF8-E2E10B7EB57B}" srcOrd="1" destOrd="0" presId="urn:microsoft.com/office/officeart/2005/8/layout/hList1"/>
    <dgm:cxn modelId="{DD66FDAD-1BED-407B-8F2A-37B997C19FD2}" type="presParOf" srcId="{649A8B6F-4F37-4878-AA80-93B3399EB5B7}" destId="{0D8FDC33-F204-4C59-8AF0-FEE5E82CA152}" srcOrd="7" destOrd="0" presId="urn:microsoft.com/office/officeart/2005/8/layout/hList1"/>
    <dgm:cxn modelId="{68811E93-C079-4108-B375-63A5BED810C4}" type="presParOf" srcId="{649A8B6F-4F37-4878-AA80-93B3399EB5B7}" destId="{1A4F27C2-9E0B-4E14-AB0A-94899C02BADE}" srcOrd="8" destOrd="0" presId="urn:microsoft.com/office/officeart/2005/8/layout/hList1"/>
    <dgm:cxn modelId="{96A6DB28-6EBD-48CA-A4C1-8EA2E923D02E}" type="presParOf" srcId="{1A4F27C2-9E0B-4E14-AB0A-94899C02BADE}" destId="{4B0FB0EC-E601-4EBB-BCA3-2ECA70F5D40C}" srcOrd="0" destOrd="0" presId="urn:microsoft.com/office/officeart/2005/8/layout/hList1"/>
    <dgm:cxn modelId="{E8807C2D-C8A0-4211-8CFC-9B1FCCA3173E}" type="presParOf" srcId="{1A4F27C2-9E0B-4E14-AB0A-94899C02BADE}" destId="{852B6550-7E14-485E-8933-23C345AC430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77C0CF-26E2-4F15-B7A1-D1A49E6C6177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LID4096"/>
        </a:p>
      </dgm:t>
    </dgm:pt>
    <dgm:pt modelId="{268D1892-77BB-43C4-B9A9-25AC2B7320E3}">
      <dgm:prSet phldrT="[Text]"/>
      <dgm:spPr/>
      <dgm:t>
        <a:bodyPr/>
        <a:lstStyle/>
        <a:p>
          <a:r>
            <a:rPr lang="en-US" b="1" dirty="0"/>
            <a:t>Objectives</a:t>
          </a:r>
          <a:endParaRPr lang="LID4096" dirty="0"/>
        </a:p>
      </dgm:t>
    </dgm:pt>
    <dgm:pt modelId="{B95C5883-9D26-4728-A1A7-201D8BDC8424}" type="parTrans" cxnId="{F1FE3F0F-ED9E-4413-A27D-AD477CD8C5E7}">
      <dgm:prSet/>
      <dgm:spPr/>
      <dgm:t>
        <a:bodyPr/>
        <a:lstStyle/>
        <a:p>
          <a:endParaRPr lang="LID4096"/>
        </a:p>
      </dgm:t>
    </dgm:pt>
    <dgm:pt modelId="{D48A9CD0-6021-4391-BB97-9B684758372E}" type="sibTrans" cxnId="{F1FE3F0F-ED9E-4413-A27D-AD477CD8C5E7}">
      <dgm:prSet/>
      <dgm:spPr/>
      <dgm:t>
        <a:bodyPr/>
        <a:lstStyle/>
        <a:p>
          <a:endParaRPr lang="LID4096"/>
        </a:p>
      </dgm:t>
    </dgm:pt>
    <dgm:pt modelId="{0C72F9C5-915E-4166-99B5-3E9D06112AEB}">
      <dgm:prSet phldrT="[Text]" custT="1"/>
      <dgm:spPr/>
      <dgm:t>
        <a:bodyPr/>
        <a:lstStyle/>
        <a:p>
          <a:r>
            <a:rPr lang="en-US" sz="1600" dirty="0"/>
            <a:t>Integrate UPI for quick, secure payments.</a:t>
          </a:r>
          <a:endParaRPr lang="LID4096" sz="1600" dirty="0"/>
        </a:p>
      </dgm:t>
    </dgm:pt>
    <dgm:pt modelId="{B4084D2D-BB09-42DD-B09C-59E74AFBB088}" type="parTrans" cxnId="{BC1A3AF2-21B0-41CA-B3B1-6BDB18FD80B1}">
      <dgm:prSet/>
      <dgm:spPr/>
      <dgm:t>
        <a:bodyPr/>
        <a:lstStyle/>
        <a:p>
          <a:endParaRPr lang="LID4096"/>
        </a:p>
      </dgm:t>
    </dgm:pt>
    <dgm:pt modelId="{A680D5E4-05F7-480F-8747-57BABADB9B2C}" type="sibTrans" cxnId="{BC1A3AF2-21B0-41CA-B3B1-6BDB18FD80B1}">
      <dgm:prSet/>
      <dgm:spPr/>
      <dgm:t>
        <a:bodyPr/>
        <a:lstStyle/>
        <a:p>
          <a:endParaRPr lang="LID4096"/>
        </a:p>
      </dgm:t>
    </dgm:pt>
    <dgm:pt modelId="{AD99ED0B-A696-4471-B7EE-1D8B46AA7CDD}">
      <dgm:prSet phldrT="[Text]"/>
      <dgm:spPr/>
      <dgm:t>
        <a:bodyPr/>
        <a:lstStyle/>
        <a:p>
          <a:pPr>
            <a:buNone/>
          </a:pPr>
          <a:r>
            <a:rPr lang="en-US" b="1" dirty="0"/>
            <a:t>Success Criteria</a:t>
          </a:r>
          <a:endParaRPr lang="LID4096" dirty="0"/>
        </a:p>
      </dgm:t>
    </dgm:pt>
    <dgm:pt modelId="{1945381E-A8BD-4F63-A29A-6D8A3AD892A0}" type="parTrans" cxnId="{FE16E90D-AD13-444E-ABDF-42B93F0A8568}">
      <dgm:prSet/>
      <dgm:spPr/>
      <dgm:t>
        <a:bodyPr/>
        <a:lstStyle/>
        <a:p>
          <a:endParaRPr lang="LID4096"/>
        </a:p>
      </dgm:t>
    </dgm:pt>
    <dgm:pt modelId="{678F8614-B466-4738-BAE7-FCF9CDE08564}" type="sibTrans" cxnId="{FE16E90D-AD13-444E-ABDF-42B93F0A8568}">
      <dgm:prSet/>
      <dgm:spPr/>
      <dgm:t>
        <a:bodyPr/>
        <a:lstStyle/>
        <a:p>
          <a:endParaRPr lang="LID4096"/>
        </a:p>
      </dgm:t>
    </dgm:pt>
    <dgm:pt modelId="{8922AA0B-55A1-4CA3-82E0-19BDAF294DCB}">
      <dgm:prSet phldrT="[Text]" custT="1"/>
      <dgm:spPr/>
      <dgm:t>
        <a:bodyPr/>
        <a:lstStyle/>
        <a:p>
          <a:pPr>
            <a:buNone/>
          </a:pPr>
          <a:r>
            <a:rPr lang="en-US" sz="1600" dirty="0"/>
            <a:t>Ensure reliable transactions</a:t>
          </a:r>
          <a:endParaRPr lang="LID4096" sz="1600" dirty="0"/>
        </a:p>
      </dgm:t>
    </dgm:pt>
    <dgm:pt modelId="{E6489A80-88D7-45A1-98E7-DBC137217AC0}" type="parTrans" cxnId="{047BEA85-8D25-4704-91B8-F5D84084634D}">
      <dgm:prSet/>
      <dgm:spPr/>
      <dgm:t>
        <a:bodyPr/>
        <a:lstStyle/>
        <a:p>
          <a:endParaRPr lang="LID4096"/>
        </a:p>
      </dgm:t>
    </dgm:pt>
    <dgm:pt modelId="{289D3133-7A3A-4D86-A7BD-43E377BC1F42}" type="sibTrans" cxnId="{047BEA85-8D25-4704-91B8-F5D84084634D}">
      <dgm:prSet/>
      <dgm:spPr/>
      <dgm:t>
        <a:bodyPr/>
        <a:lstStyle/>
        <a:p>
          <a:endParaRPr lang="LID4096"/>
        </a:p>
      </dgm:t>
    </dgm:pt>
    <dgm:pt modelId="{3B4029FD-1A9A-4319-BB5D-CE1A824C5DA0}">
      <dgm:prSet phldrT="[Text]" custT="1"/>
      <dgm:spPr/>
      <dgm:t>
        <a:bodyPr/>
        <a:lstStyle/>
        <a:p>
          <a:pPr>
            <a:buNone/>
          </a:pPr>
          <a:r>
            <a:rPr lang="en-US" sz="1600" dirty="0"/>
            <a:t>Reduce costs, expand market presence.</a:t>
          </a:r>
          <a:endParaRPr lang="LID4096" sz="1600" dirty="0"/>
        </a:p>
      </dgm:t>
    </dgm:pt>
    <dgm:pt modelId="{C15296FF-F89E-4D7B-A3FF-EA233D226C7C}" type="parTrans" cxnId="{7E7217CD-1C50-4C7A-A159-4204B05E7717}">
      <dgm:prSet/>
      <dgm:spPr/>
      <dgm:t>
        <a:bodyPr/>
        <a:lstStyle/>
        <a:p>
          <a:endParaRPr lang="LID4096"/>
        </a:p>
      </dgm:t>
    </dgm:pt>
    <dgm:pt modelId="{A4BA461B-EACD-479F-AFE6-FA8CC1BED9A3}" type="sibTrans" cxnId="{7E7217CD-1C50-4C7A-A159-4204B05E7717}">
      <dgm:prSet/>
      <dgm:spPr/>
      <dgm:t>
        <a:bodyPr/>
        <a:lstStyle/>
        <a:p>
          <a:endParaRPr lang="LID4096"/>
        </a:p>
      </dgm:t>
    </dgm:pt>
    <dgm:pt modelId="{1CDFA00F-392B-4DCB-81CD-CC5B53AC4DF3}">
      <dgm:prSet phldrT="[Text]"/>
      <dgm:spPr/>
      <dgm:t>
        <a:bodyPr/>
        <a:lstStyle/>
        <a:p>
          <a:r>
            <a:rPr lang="en-US" b="1" dirty="0"/>
            <a:t>Approach</a:t>
          </a:r>
          <a:endParaRPr lang="LID4096" dirty="0"/>
        </a:p>
      </dgm:t>
    </dgm:pt>
    <dgm:pt modelId="{7A2A8E66-E370-497B-8E6E-075B00DB4D8A}" type="parTrans" cxnId="{BEB8D0C5-1266-440E-9B3C-3548EFD2A7A1}">
      <dgm:prSet/>
      <dgm:spPr/>
      <dgm:t>
        <a:bodyPr/>
        <a:lstStyle/>
        <a:p>
          <a:endParaRPr lang="LID4096"/>
        </a:p>
      </dgm:t>
    </dgm:pt>
    <dgm:pt modelId="{C27C9FB6-62E0-42BD-8020-3FE5B2CFEBD7}" type="sibTrans" cxnId="{BEB8D0C5-1266-440E-9B3C-3548EFD2A7A1}">
      <dgm:prSet/>
      <dgm:spPr/>
      <dgm:t>
        <a:bodyPr/>
        <a:lstStyle/>
        <a:p>
          <a:endParaRPr lang="LID4096"/>
        </a:p>
      </dgm:t>
    </dgm:pt>
    <dgm:pt modelId="{314F45C8-B160-4888-A089-57614F6E2AA3}">
      <dgm:prSet phldrT="[Text]" custT="1"/>
      <dgm:spPr/>
      <dgm:t>
        <a:bodyPr/>
        <a:lstStyle/>
        <a:p>
          <a:r>
            <a:rPr lang="en-US" sz="1200" dirty="0"/>
            <a:t>Assemble diverse team, draft charter</a:t>
          </a:r>
        </a:p>
        <a:p>
          <a:endParaRPr lang="LID4096" sz="1200" dirty="0"/>
        </a:p>
      </dgm:t>
    </dgm:pt>
    <dgm:pt modelId="{171DD58F-9CEA-44D4-B421-97B2C06BD7C1}" type="parTrans" cxnId="{01230B44-5E63-4D66-A72F-247D214FF764}">
      <dgm:prSet/>
      <dgm:spPr/>
      <dgm:t>
        <a:bodyPr/>
        <a:lstStyle/>
        <a:p>
          <a:endParaRPr lang="LID4096"/>
        </a:p>
      </dgm:t>
    </dgm:pt>
    <dgm:pt modelId="{18118677-E087-4305-91CF-FACBEC9A4102}" type="sibTrans" cxnId="{01230B44-5E63-4D66-A72F-247D214FF764}">
      <dgm:prSet/>
      <dgm:spPr/>
      <dgm:t>
        <a:bodyPr/>
        <a:lstStyle/>
        <a:p>
          <a:endParaRPr lang="LID4096"/>
        </a:p>
      </dgm:t>
    </dgm:pt>
    <dgm:pt modelId="{B26CCF18-28EC-4BDB-8D80-6712CE869BFA}">
      <dgm:prSet phldrT="[Text]" custT="1"/>
      <dgm:spPr/>
      <dgm:t>
        <a:bodyPr/>
        <a:lstStyle/>
        <a:p>
          <a:r>
            <a:rPr lang="en-US" sz="1200" dirty="0"/>
            <a:t>Train, inform, deploy in phases.</a:t>
          </a:r>
          <a:endParaRPr lang="LID4096" sz="1200" dirty="0"/>
        </a:p>
      </dgm:t>
    </dgm:pt>
    <dgm:pt modelId="{27DF0D1D-6C58-44AB-AFDC-A89AEF62B6D0}" type="parTrans" cxnId="{2DDF310C-0520-471B-8DFC-5B029C630641}">
      <dgm:prSet/>
      <dgm:spPr/>
      <dgm:t>
        <a:bodyPr/>
        <a:lstStyle/>
        <a:p>
          <a:endParaRPr lang="LID4096"/>
        </a:p>
      </dgm:t>
    </dgm:pt>
    <dgm:pt modelId="{CEC1694E-A276-4D3C-9AFE-0D8A73AF65EF}" type="sibTrans" cxnId="{2DDF310C-0520-471B-8DFC-5B029C630641}">
      <dgm:prSet/>
      <dgm:spPr/>
      <dgm:t>
        <a:bodyPr/>
        <a:lstStyle/>
        <a:p>
          <a:endParaRPr lang="LID4096"/>
        </a:p>
      </dgm:t>
    </dgm:pt>
    <dgm:pt modelId="{A04D3BFD-0C5D-4C80-9936-47A6D3009F6E}">
      <dgm:prSet custT="1"/>
      <dgm:spPr/>
      <dgm:t>
        <a:bodyPr/>
        <a:lstStyle/>
        <a:p>
          <a:r>
            <a:rPr lang="en-US" sz="1600" dirty="0"/>
            <a:t>Attain financial sector innovation.</a:t>
          </a:r>
        </a:p>
      </dgm:t>
    </dgm:pt>
    <dgm:pt modelId="{C8ED4835-74AA-4936-8C91-14C3E09DA2AE}" type="parTrans" cxnId="{7A899E98-7722-4377-BE4D-A0BD528A49BE}">
      <dgm:prSet/>
      <dgm:spPr/>
      <dgm:t>
        <a:bodyPr/>
        <a:lstStyle/>
        <a:p>
          <a:endParaRPr lang="LID4096"/>
        </a:p>
      </dgm:t>
    </dgm:pt>
    <dgm:pt modelId="{2AAFD0AD-1833-48C4-8D25-45087980DFEE}" type="sibTrans" cxnId="{7A899E98-7722-4377-BE4D-A0BD528A49BE}">
      <dgm:prSet/>
      <dgm:spPr/>
      <dgm:t>
        <a:bodyPr/>
        <a:lstStyle/>
        <a:p>
          <a:endParaRPr lang="LID4096"/>
        </a:p>
      </dgm:t>
    </dgm:pt>
    <dgm:pt modelId="{61359E30-6FB8-4061-8826-BD6DEDE3300D}">
      <dgm:prSet custT="1"/>
      <dgm:spPr/>
      <dgm:t>
        <a:bodyPr/>
        <a:lstStyle/>
        <a:p>
          <a:r>
            <a:rPr lang="en-US" sz="1600" dirty="0"/>
            <a:t>Cut costs, boost productivity.</a:t>
          </a:r>
        </a:p>
      </dgm:t>
    </dgm:pt>
    <dgm:pt modelId="{0C7D8ACB-FAC6-4416-A78C-3C50CA2785D3}" type="parTrans" cxnId="{72D4990F-1510-412B-A22C-7E5B5BA22482}">
      <dgm:prSet/>
      <dgm:spPr/>
      <dgm:t>
        <a:bodyPr/>
        <a:lstStyle/>
        <a:p>
          <a:endParaRPr lang="LID4096"/>
        </a:p>
      </dgm:t>
    </dgm:pt>
    <dgm:pt modelId="{4E955681-90BB-4097-B5C7-557FD29799CC}" type="sibTrans" cxnId="{72D4990F-1510-412B-A22C-7E5B5BA22482}">
      <dgm:prSet/>
      <dgm:spPr/>
      <dgm:t>
        <a:bodyPr/>
        <a:lstStyle/>
        <a:p>
          <a:endParaRPr lang="LID4096"/>
        </a:p>
      </dgm:t>
    </dgm:pt>
    <dgm:pt modelId="{37BD6F58-2C77-4178-937F-669C3178FB17}">
      <dgm:prSet custT="1"/>
      <dgm:spPr/>
      <dgm:t>
        <a:bodyPr/>
        <a:lstStyle/>
        <a:p>
          <a:r>
            <a:rPr lang="en-US" sz="1600" dirty="0"/>
            <a:t>Improve user experience</a:t>
          </a:r>
          <a:endParaRPr lang="LID4096" sz="1600" dirty="0"/>
        </a:p>
      </dgm:t>
    </dgm:pt>
    <dgm:pt modelId="{D37A0D79-FA96-4922-AF2D-69D02508744E}" type="parTrans" cxnId="{204364DF-245B-483E-B74B-0D8AA2B88BA3}">
      <dgm:prSet/>
      <dgm:spPr/>
      <dgm:t>
        <a:bodyPr/>
        <a:lstStyle/>
        <a:p>
          <a:endParaRPr lang="LID4096"/>
        </a:p>
      </dgm:t>
    </dgm:pt>
    <dgm:pt modelId="{2888FBC7-F467-4ED5-A29B-ABF24AB5480F}" type="sibTrans" cxnId="{204364DF-245B-483E-B74B-0D8AA2B88BA3}">
      <dgm:prSet/>
      <dgm:spPr/>
      <dgm:t>
        <a:bodyPr/>
        <a:lstStyle/>
        <a:p>
          <a:endParaRPr lang="LID4096"/>
        </a:p>
      </dgm:t>
    </dgm:pt>
    <dgm:pt modelId="{9F56D1C9-1D6C-4096-B92C-84E0845C4380}">
      <dgm:prSet custT="1"/>
      <dgm:spPr/>
      <dgm:t>
        <a:bodyPr/>
        <a:lstStyle/>
        <a:p>
          <a:r>
            <a:rPr lang="en-US" sz="1200" dirty="0"/>
            <a:t>Plan with risk, communication strategies</a:t>
          </a:r>
        </a:p>
      </dgm:t>
    </dgm:pt>
    <dgm:pt modelId="{089D5546-0891-4179-BDA4-85B2262361F1}" type="parTrans" cxnId="{D5619686-3262-4418-AF28-0BE259FDAF40}">
      <dgm:prSet/>
      <dgm:spPr/>
      <dgm:t>
        <a:bodyPr/>
        <a:lstStyle/>
        <a:p>
          <a:endParaRPr lang="LID4096"/>
        </a:p>
      </dgm:t>
    </dgm:pt>
    <dgm:pt modelId="{A2C71FCE-C55D-45E4-ACC8-D7B478C75A93}" type="sibTrans" cxnId="{D5619686-3262-4418-AF28-0BE259FDAF40}">
      <dgm:prSet/>
      <dgm:spPr/>
      <dgm:t>
        <a:bodyPr/>
        <a:lstStyle/>
        <a:p>
          <a:endParaRPr lang="LID4096"/>
        </a:p>
      </dgm:t>
    </dgm:pt>
    <dgm:pt modelId="{E723DA3F-A7F9-44A0-882D-17019AC84944}">
      <dgm:prSet custT="1"/>
      <dgm:spPr/>
      <dgm:t>
        <a:bodyPr/>
        <a:lstStyle/>
        <a:p>
          <a:r>
            <a:rPr lang="en-US" sz="1200" dirty="0"/>
            <a:t>Collaborate for UPI design, testing.</a:t>
          </a:r>
        </a:p>
      </dgm:t>
    </dgm:pt>
    <dgm:pt modelId="{587A79F4-FA33-4A62-A5F3-2A259C666A5E}" type="parTrans" cxnId="{9A706B15-B29F-41BC-B5CE-E16183CBAC04}">
      <dgm:prSet/>
      <dgm:spPr/>
      <dgm:t>
        <a:bodyPr/>
        <a:lstStyle/>
        <a:p>
          <a:endParaRPr lang="LID4096"/>
        </a:p>
      </dgm:t>
    </dgm:pt>
    <dgm:pt modelId="{F50A05D1-FC65-407C-9D17-BD090CF27A41}" type="sibTrans" cxnId="{9A706B15-B29F-41BC-B5CE-E16183CBAC04}">
      <dgm:prSet/>
      <dgm:spPr/>
      <dgm:t>
        <a:bodyPr/>
        <a:lstStyle/>
        <a:p>
          <a:endParaRPr lang="LID4096"/>
        </a:p>
      </dgm:t>
    </dgm:pt>
    <dgm:pt modelId="{CFAC560A-A0B1-4459-AA05-B18F3D95A73A}">
      <dgm:prSet custT="1"/>
      <dgm:spPr/>
      <dgm:t>
        <a:bodyPr/>
        <a:lstStyle/>
        <a:p>
          <a:r>
            <a:rPr lang="en-US" sz="1200" dirty="0"/>
            <a:t>Continuous evaluation until closure.</a:t>
          </a:r>
        </a:p>
      </dgm:t>
    </dgm:pt>
    <dgm:pt modelId="{1BDF3931-4FBF-41A6-B8C2-6D1C11A3BBE4}" type="parTrans" cxnId="{C3585286-8B4B-4230-B086-E26B411FCA09}">
      <dgm:prSet/>
      <dgm:spPr/>
      <dgm:t>
        <a:bodyPr/>
        <a:lstStyle/>
        <a:p>
          <a:endParaRPr lang="LID4096"/>
        </a:p>
      </dgm:t>
    </dgm:pt>
    <dgm:pt modelId="{D2E1DAC5-0D12-4F1C-B8C9-C19D2B9A53CB}" type="sibTrans" cxnId="{C3585286-8B4B-4230-B086-E26B411FCA09}">
      <dgm:prSet/>
      <dgm:spPr/>
      <dgm:t>
        <a:bodyPr/>
        <a:lstStyle/>
        <a:p>
          <a:endParaRPr lang="LID4096"/>
        </a:p>
      </dgm:t>
    </dgm:pt>
    <dgm:pt modelId="{79A1A909-1E8F-433E-B471-12BBB2EEDCF1}">
      <dgm:prSet phldrT="[Text]"/>
      <dgm:spPr/>
      <dgm:t>
        <a:bodyPr/>
        <a:lstStyle/>
        <a:p>
          <a:r>
            <a:rPr lang="en-US" b="1" dirty="0"/>
            <a:t>Profile</a:t>
          </a:r>
          <a:endParaRPr lang="LID4096" dirty="0"/>
        </a:p>
      </dgm:t>
    </dgm:pt>
    <dgm:pt modelId="{6262AD35-9258-4267-8CFB-3EC197499131}" type="parTrans" cxnId="{39EF17EF-53C9-4C4C-96ED-BB090A644838}">
      <dgm:prSet/>
      <dgm:spPr/>
      <dgm:t>
        <a:bodyPr/>
        <a:lstStyle/>
        <a:p>
          <a:endParaRPr lang="LID4096"/>
        </a:p>
      </dgm:t>
    </dgm:pt>
    <dgm:pt modelId="{57137BF6-FD94-4557-81BE-2C5B1F69FA30}" type="sibTrans" cxnId="{39EF17EF-53C9-4C4C-96ED-BB090A644838}">
      <dgm:prSet/>
      <dgm:spPr/>
      <dgm:t>
        <a:bodyPr/>
        <a:lstStyle/>
        <a:p>
          <a:endParaRPr lang="LID4096"/>
        </a:p>
      </dgm:t>
    </dgm:pt>
    <dgm:pt modelId="{E7272D6F-526E-4661-AD85-44D0FAA808F3}">
      <dgm:prSet phldrT="[Text]" custT="1"/>
      <dgm:spPr/>
      <dgm:t>
        <a:bodyPr/>
        <a:lstStyle/>
        <a:p>
          <a:r>
            <a:rPr lang="en-US" sz="1600" b="1" dirty="0"/>
            <a:t>Budget Information</a:t>
          </a:r>
          <a:r>
            <a:rPr lang="en-US" sz="1600" dirty="0"/>
            <a:t>: $5.4 Billion Dollars</a:t>
          </a:r>
          <a:endParaRPr lang="LID4096" sz="1600" dirty="0"/>
        </a:p>
      </dgm:t>
    </dgm:pt>
    <dgm:pt modelId="{B858A420-FCCE-44CE-A164-97097D4344F4}" type="parTrans" cxnId="{6385E968-0501-41D5-B684-1D0D021398BF}">
      <dgm:prSet/>
      <dgm:spPr/>
      <dgm:t>
        <a:bodyPr/>
        <a:lstStyle/>
        <a:p>
          <a:endParaRPr lang="LID4096"/>
        </a:p>
      </dgm:t>
    </dgm:pt>
    <dgm:pt modelId="{F6B94267-7B45-47FE-B62C-661FF8BF7270}" type="sibTrans" cxnId="{6385E968-0501-41D5-B684-1D0D021398BF}">
      <dgm:prSet/>
      <dgm:spPr/>
      <dgm:t>
        <a:bodyPr/>
        <a:lstStyle/>
        <a:p>
          <a:endParaRPr lang="LID4096"/>
        </a:p>
      </dgm:t>
    </dgm:pt>
    <dgm:pt modelId="{F7C412B7-C054-40CB-819D-E253F2398C75}">
      <dgm:prSet phldrT="[Text]" custT="1"/>
      <dgm:spPr/>
      <dgm:t>
        <a:bodyPr/>
        <a:lstStyle/>
        <a:p>
          <a:r>
            <a:rPr lang="en-US" sz="1600" b="1" dirty="0"/>
            <a:t>Dates:</a:t>
          </a:r>
          <a:r>
            <a:rPr lang="en-US" sz="1600" dirty="0"/>
            <a:t> Sep 12 2023 - Sep 23, 2024</a:t>
          </a:r>
          <a:endParaRPr lang="LID4096" sz="1600" dirty="0"/>
        </a:p>
      </dgm:t>
    </dgm:pt>
    <dgm:pt modelId="{A0AD759D-F901-44E3-B52F-F784310F9822}" type="parTrans" cxnId="{6E33A3DB-A147-4B85-AD51-D75C77A87E0A}">
      <dgm:prSet/>
      <dgm:spPr/>
      <dgm:t>
        <a:bodyPr/>
        <a:lstStyle/>
        <a:p>
          <a:endParaRPr lang="LID4096"/>
        </a:p>
      </dgm:t>
    </dgm:pt>
    <dgm:pt modelId="{37EF03AC-1CC4-4E4E-B89A-C63576751BD0}" type="sibTrans" cxnId="{6E33A3DB-A147-4B85-AD51-D75C77A87E0A}">
      <dgm:prSet/>
      <dgm:spPr/>
      <dgm:t>
        <a:bodyPr/>
        <a:lstStyle/>
        <a:p>
          <a:endParaRPr lang="LID4096"/>
        </a:p>
      </dgm:t>
    </dgm:pt>
    <dgm:pt modelId="{D9FC10B9-25FA-4CAB-9DCB-01B0A73F6B7F}" type="pres">
      <dgm:prSet presAssocID="{9D77C0CF-26E2-4F15-B7A1-D1A49E6C6177}" presName="theList" presStyleCnt="0">
        <dgm:presLayoutVars>
          <dgm:dir/>
          <dgm:animLvl val="lvl"/>
          <dgm:resizeHandles val="exact"/>
        </dgm:presLayoutVars>
      </dgm:prSet>
      <dgm:spPr/>
    </dgm:pt>
    <dgm:pt modelId="{EF2DF44D-12F4-456A-B968-A3A38B324E4A}" type="pres">
      <dgm:prSet presAssocID="{79A1A909-1E8F-433E-B471-12BBB2EEDCF1}" presName="compNode" presStyleCnt="0"/>
      <dgm:spPr/>
    </dgm:pt>
    <dgm:pt modelId="{6C72DCAC-17C8-43C3-A893-B5346DEB99E6}" type="pres">
      <dgm:prSet presAssocID="{79A1A909-1E8F-433E-B471-12BBB2EEDCF1}" presName="aNode" presStyleLbl="bgShp" presStyleIdx="0" presStyleCnt="4"/>
      <dgm:spPr/>
    </dgm:pt>
    <dgm:pt modelId="{40388925-9071-433C-9A6C-4A6F3C17717D}" type="pres">
      <dgm:prSet presAssocID="{79A1A909-1E8F-433E-B471-12BBB2EEDCF1}" presName="textNode" presStyleLbl="bgShp" presStyleIdx="0" presStyleCnt="4"/>
      <dgm:spPr/>
    </dgm:pt>
    <dgm:pt modelId="{239EB690-0FE5-46B8-8644-F6F27CFA3A64}" type="pres">
      <dgm:prSet presAssocID="{79A1A909-1E8F-433E-B471-12BBB2EEDCF1}" presName="compChildNode" presStyleCnt="0"/>
      <dgm:spPr/>
    </dgm:pt>
    <dgm:pt modelId="{0F15EF38-C9FC-4236-B577-0F88797C4F3D}" type="pres">
      <dgm:prSet presAssocID="{79A1A909-1E8F-433E-B471-12BBB2EEDCF1}" presName="theInnerList" presStyleCnt="0"/>
      <dgm:spPr/>
    </dgm:pt>
    <dgm:pt modelId="{AB9CF494-43EC-4262-A691-2ACFE27ADC30}" type="pres">
      <dgm:prSet presAssocID="{E7272D6F-526E-4661-AD85-44D0FAA808F3}" presName="childNode" presStyleLbl="node1" presStyleIdx="0" presStyleCnt="13">
        <dgm:presLayoutVars>
          <dgm:bulletEnabled val="1"/>
        </dgm:presLayoutVars>
      </dgm:prSet>
      <dgm:spPr/>
    </dgm:pt>
    <dgm:pt modelId="{4BC0B70C-098C-497F-93B6-7A015BE18395}" type="pres">
      <dgm:prSet presAssocID="{E7272D6F-526E-4661-AD85-44D0FAA808F3}" presName="aSpace2" presStyleCnt="0"/>
      <dgm:spPr/>
    </dgm:pt>
    <dgm:pt modelId="{ADBAD9A1-EB3F-4539-B853-9C4B3CDA2CEB}" type="pres">
      <dgm:prSet presAssocID="{F7C412B7-C054-40CB-819D-E253F2398C75}" presName="childNode" presStyleLbl="node1" presStyleIdx="1" presStyleCnt="13">
        <dgm:presLayoutVars>
          <dgm:bulletEnabled val="1"/>
        </dgm:presLayoutVars>
      </dgm:prSet>
      <dgm:spPr/>
    </dgm:pt>
    <dgm:pt modelId="{966AA8E0-6BB6-4336-A084-581FBA408B9E}" type="pres">
      <dgm:prSet presAssocID="{79A1A909-1E8F-433E-B471-12BBB2EEDCF1}" presName="aSpace" presStyleCnt="0"/>
      <dgm:spPr/>
    </dgm:pt>
    <dgm:pt modelId="{86329FFB-68CB-4D9B-B666-58E4010B8885}" type="pres">
      <dgm:prSet presAssocID="{268D1892-77BB-43C4-B9A9-25AC2B7320E3}" presName="compNode" presStyleCnt="0"/>
      <dgm:spPr/>
    </dgm:pt>
    <dgm:pt modelId="{48ADECD8-AC69-451C-845E-A8CDF1E6BC65}" type="pres">
      <dgm:prSet presAssocID="{268D1892-77BB-43C4-B9A9-25AC2B7320E3}" presName="aNode" presStyleLbl="bgShp" presStyleIdx="1" presStyleCnt="4"/>
      <dgm:spPr/>
    </dgm:pt>
    <dgm:pt modelId="{9807CF28-C317-4D9E-8196-98DD6DA7ABD5}" type="pres">
      <dgm:prSet presAssocID="{268D1892-77BB-43C4-B9A9-25AC2B7320E3}" presName="textNode" presStyleLbl="bgShp" presStyleIdx="1" presStyleCnt="4"/>
      <dgm:spPr/>
    </dgm:pt>
    <dgm:pt modelId="{A8FC912C-79EE-422C-B828-5F396A5621C4}" type="pres">
      <dgm:prSet presAssocID="{268D1892-77BB-43C4-B9A9-25AC2B7320E3}" presName="compChildNode" presStyleCnt="0"/>
      <dgm:spPr/>
    </dgm:pt>
    <dgm:pt modelId="{AFEC1782-067F-471A-A585-4B1BD9D0559B}" type="pres">
      <dgm:prSet presAssocID="{268D1892-77BB-43C4-B9A9-25AC2B7320E3}" presName="theInnerList" presStyleCnt="0"/>
      <dgm:spPr/>
    </dgm:pt>
    <dgm:pt modelId="{5A3FAB55-A9B9-4B29-A1FF-AB4EDA5B93D9}" type="pres">
      <dgm:prSet presAssocID="{0C72F9C5-915E-4166-99B5-3E9D06112AEB}" presName="childNode" presStyleLbl="node1" presStyleIdx="2" presStyleCnt="13">
        <dgm:presLayoutVars>
          <dgm:bulletEnabled val="1"/>
        </dgm:presLayoutVars>
      </dgm:prSet>
      <dgm:spPr/>
    </dgm:pt>
    <dgm:pt modelId="{E1D90833-C493-4A67-8D31-141B88D84908}" type="pres">
      <dgm:prSet presAssocID="{0C72F9C5-915E-4166-99B5-3E9D06112AEB}" presName="aSpace2" presStyleCnt="0"/>
      <dgm:spPr/>
    </dgm:pt>
    <dgm:pt modelId="{5A2FF5B2-3242-46EC-844A-FF41EE35F997}" type="pres">
      <dgm:prSet presAssocID="{A04D3BFD-0C5D-4C80-9936-47A6D3009F6E}" presName="childNode" presStyleLbl="node1" presStyleIdx="3" presStyleCnt="13">
        <dgm:presLayoutVars>
          <dgm:bulletEnabled val="1"/>
        </dgm:presLayoutVars>
      </dgm:prSet>
      <dgm:spPr/>
    </dgm:pt>
    <dgm:pt modelId="{14A29022-B2CA-464E-B8CD-6C07192391A0}" type="pres">
      <dgm:prSet presAssocID="{A04D3BFD-0C5D-4C80-9936-47A6D3009F6E}" presName="aSpace2" presStyleCnt="0"/>
      <dgm:spPr/>
    </dgm:pt>
    <dgm:pt modelId="{BB81B8BD-982A-4EC3-AD52-8CDCC3B3B192}" type="pres">
      <dgm:prSet presAssocID="{61359E30-6FB8-4061-8826-BD6DEDE3300D}" presName="childNode" presStyleLbl="node1" presStyleIdx="4" presStyleCnt="13">
        <dgm:presLayoutVars>
          <dgm:bulletEnabled val="1"/>
        </dgm:presLayoutVars>
      </dgm:prSet>
      <dgm:spPr/>
    </dgm:pt>
    <dgm:pt modelId="{3878B5C6-4054-41F3-BDF1-D623E6B3CDF1}" type="pres">
      <dgm:prSet presAssocID="{268D1892-77BB-43C4-B9A9-25AC2B7320E3}" presName="aSpace" presStyleCnt="0"/>
      <dgm:spPr/>
    </dgm:pt>
    <dgm:pt modelId="{464F454C-0FC6-4D5B-9B05-6C5E0F7DF0FF}" type="pres">
      <dgm:prSet presAssocID="{AD99ED0B-A696-4471-B7EE-1D8B46AA7CDD}" presName="compNode" presStyleCnt="0"/>
      <dgm:spPr/>
    </dgm:pt>
    <dgm:pt modelId="{89C07979-7BDB-42BE-8388-80298437FA48}" type="pres">
      <dgm:prSet presAssocID="{AD99ED0B-A696-4471-B7EE-1D8B46AA7CDD}" presName="aNode" presStyleLbl="bgShp" presStyleIdx="2" presStyleCnt="4"/>
      <dgm:spPr/>
    </dgm:pt>
    <dgm:pt modelId="{B3A1F5A3-8586-4C74-9C0D-5FFAF96B9353}" type="pres">
      <dgm:prSet presAssocID="{AD99ED0B-A696-4471-B7EE-1D8B46AA7CDD}" presName="textNode" presStyleLbl="bgShp" presStyleIdx="2" presStyleCnt="4"/>
      <dgm:spPr/>
    </dgm:pt>
    <dgm:pt modelId="{A9D32320-270C-417E-A58E-ABCD54ACE860}" type="pres">
      <dgm:prSet presAssocID="{AD99ED0B-A696-4471-B7EE-1D8B46AA7CDD}" presName="compChildNode" presStyleCnt="0"/>
      <dgm:spPr/>
    </dgm:pt>
    <dgm:pt modelId="{24E2B964-C5AC-4148-83A7-95FEE87871CC}" type="pres">
      <dgm:prSet presAssocID="{AD99ED0B-A696-4471-B7EE-1D8B46AA7CDD}" presName="theInnerList" presStyleCnt="0"/>
      <dgm:spPr/>
    </dgm:pt>
    <dgm:pt modelId="{962D3EF5-AC39-4A26-81FF-DF1B83BAE507}" type="pres">
      <dgm:prSet presAssocID="{8922AA0B-55A1-4CA3-82E0-19BDAF294DCB}" presName="childNode" presStyleLbl="node1" presStyleIdx="5" presStyleCnt="13">
        <dgm:presLayoutVars>
          <dgm:bulletEnabled val="1"/>
        </dgm:presLayoutVars>
      </dgm:prSet>
      <dgm:spPr/>
    </dgm:pt>
    <dgm:pt modelId="{C1E90E74-A64B-4440-8EFD-4E617DFC9D53}" type="pres">
      <dgm:prSet presAssocID="{8922AA0B-55A1-4CA3-82E0-19BDAF294DCB}" presName="aSpace2" presStyleCnt="0"/>
      <dgm:spPr/>
    </dgm:pt>
    <dgm:pt modelId="{5D07B756-C01F-4C38-A64C-B212B11A8141}" type="pres">
      <dgm:prSet presAssocID="{37BD6F58-2C77-4178-937F-669C3178FB17}" presName="childNode" presStyleLbl="node1" presStyleIdx="6" presStyleCnt="13">
        <dgm:presLayoutVars>
          <dgm:bulletEnabled val="1"/>
        </dgm:presLayoutVars>
      </dgm:prSet>
      <dgm:spPr/>
    </dgm:pt>
    <dgm:pt modelId="{89633F03-1419-4F8D-8701-CC4B0B6BBDE1}" type="pres">
      <dgm:prSet presAssocID="{37BD6F58-2C77-4178-937F-669C3178FB17}" presName="aSpace2" presStyleCnt="0"/>
      <dgm:spPr/>
    </dgm:pt>
    <dgm:pt modelId="{5308B610-A284-4463-88F2-F59CDD3589E7}" type="pres">
      <dgm:prSet presAssocID="{3B4029FD-1A9A-4319-BB5D-CE1A824C5DA0}" presName="childNode" presStyleLbl="node1" presStyleIdx="7" presStyleCnt="13">
        <dgm:presLayoutVars>
          <dgm:bulletEnabled val="1"/>
        </dgm:presLayoutVars>
      </dgm:prSet>
      <dgm:spPr/>
    </dgm:pt>
    <dgm:pt modelId="{C7ACDF47-95F2-4F84-8855-194E2E79860A}" type="pres">
      <dgm:prSet presAssocID="{AD99ED0B-A696-4471-B7EE-1D8B46AA7CDD}" presName="aSpace" presStyleCnt="0"/>
      <dgm:spPr/>
    </dgm:pt>
    <dgm:pt modelId="{2B2C01B4-11DB-48FE-A227-83CB14EEDA9E}" type="pres">
      <dgm:prSet presAssocID="{1CDFA00F-392B-4DCB-81CD-CC5B53AC4DF3}" presName="compNode" presStyleCnt="0"/>
      <dgm:spPr/>
    </dgm:pt>
    <dgm:pt modelId="{612AD799-8F5B-42F0-8DEB-133DAA29CF0F}" type="pres">
      <dgm:prSet presAssocID="{1CDFA00F-392B-4DCB-81CD-CC5B53AC4DF3}" presName="aNode" presStyleLbl="bgShp" presStyleIdx="3" presStyleCnt="4" custLinFactNeighborX="-6785" custLinFactNeighborY="-11921"/>
      <dgm:spPr/>
    </dgm:pt>
    <dgm:pt modelId="{BFD10D15-9692-450B-B45F-5C9397608C87}" type="pres">
      <dgm:prSet presAssocID="{1CDFA00F-392B-4DCB-81CD-CC5B53AC4DF3}" presName="textNode" presStyleLbl="bgShp" presStyleIdx="3" presStyleCnt="4"/>
      <dgm:spPr/>
    </dgm:pt>
    <dgm:pt modelId="{1888BA74-1102-473D-B8A6-5F5700E5B9DD}" type="pres">
      <dgm:prSet presAssocID="{1CDFA00F-392B-4DCB-81CD-CC5B53AC4DF3}" presName="compChildNode" presStyleCnt="0"/>
      <dgm:spPr/>
    </dgm:pt>
    <dgm:pt modelId="{BC8AE054-5F23-4AD6-B44C-B2482A4F2748}" type="pres">
      <dgm:prSet presAssocID="{1CDFA00F-392B-4DCB-81CD-CC5B53AC4DF3}" presName="theInnerList" presStyleCnt="0"/>
      <dgm:spPr/>
    </dgm:pt>
    <dgm:pt modelId="{5BE6374E-0E5B-452E-B6A6-B0B4A1B3D2BF}" type="pres">
      <dgm:prSet presAssocID="{314F45C8-B160-4888-A089-57614F6E2AA3}" presName="childNode" presStyleLbl="node1" presStyleIdx="8" presStyleCnt="13" custLinFactNeighborX="-11694">
        <dgm:presLayoutVars>
          <dgm:bulletEnabled val="1"/>
        </dgm:presLayoutVars>
      </dgm:prSet>
      <dgm:spPr/>
    </dgm:pt>
    <dgm:pt modelId="{D8C1DBD9-1E0B-404F-85F8-BB2E94EAADE6}" type="pres">
      <dgm:prSet presAssocID="{314F45C8-B160-4888-A089-57614F6E2AA3}" presName="aSpace2" presStyleCnt="0"/>
      <dgm:spPr/>
    </dgm:pt>
    <dgm:pt modelId="{7C4538BB-0425-4984-A650-2A5C87726A4B}" type="pres">
      <dgm:prSet presAssocID="{9F56D1C9-1D6C-4096-B92C-84E0845C4380}" presName="childNode" presStyleLbl="node1" presStyleIdx="9" presStyleCnt="13" custLinFactNeighborX="-10719" custLinFactNeighborY="53052">
        <dgm:presLayoutVars>
          <dgm:bulletEnabled val="1"/>
        </dgm:presLayoutVars>
      </dgm:prSet>
      <dgm:spPr/>
    </dgm:pt>
    <dgm:pt modelId="{162E56B1-0253-4D88-B609-36C48E8B0CE8}" type="pres">
      <dgm:prSet presAssocID="{9F56D1C9-1D6C-4096-B92C-84E0845C4380}" presName="aSpace2" presStyleCnt="0"/>
      <dgm:spPr/>
    </dgm:pt>
    <dgm:pt modelId="{AFDA82C1-4FBC-435E-8105-90440CE8A369}" type="pres">
      <dgm:prSet presAssocID="{B26CCF18-28EC-4BDB-8D80-6712CE869BFA}" presName="childNode" presStyleLbl="node1" presStyleIdx="10" presStyleCnt="13" custLinFactY="109005" custLinFactNeighborX="-7837" custLinFactNeighborY="200000">
        <dgm:presLayoutVars>
          <dgm:bulletEnabled val="1"/>
        </dgm:presLayoutVars>
      </dgm:prSet>
      <dgm:spPr/>
    </dgm:pt>
    <dgm:pt modelId="{2B28691B-2221-46AC-8570-1E31C3C1C011}" type="pres">
      <dgm:prSet presAssocID="{B26CCF18-28EC-4BDB-8D80-6712CE869BFA}" presName="aSpace2" presStyleCnt="0"/>
      <dgm:spPr/>
    </dgm:pt>
    <dgm:pt modelId="{B5534610-E98E-4F0F-BC53-82174E0AA76B}" type="pres">
      <dgm:prSet presAssocID="{CFAC560A-A0B1-4459-AA05-B18F3D95A73A}" presName="childNode" presStyleLbl="node1" presStyleIdx="11" presStyleCnt="13" custLinFactY="105535" custLinFactNeighborX="-8409" custLinFactNeighborY="200000">
        <dgm:presLayoutVars>
          <dgm:bulletEnabled val="1"/>
        </dgm:presLayoutVars>
      </dgm:prSet>
      <dgm:spPr/>
    </dgm:pt>
    <dgm:pt modelId="{13C9CE0D-4855-4F12-9072-C81A5FE9A9D8}" type="pres">
      <dgm:prSet presAssocID="{CFAC560A-A0B1-4459-AA05-B18F3D95A73A}" presName="aSpace2" presStyleCnt="0"/>
      <dgm:spPr/>
    </dgm:pt>
    <dgm:pt modelId="{4B294C65-C310-4F1F-A4BC-DA79D76A8CBF}" type="pres">
      <dgm:prSet presAssocID="{E723DA3F-A7F9-44A0-882D-17019AC84944}" presName="childNode" presStyleLbl="node1" presStyleIdx="12" presStyleCnt="13" custLinFactY="-183278" custLinFactNeighborX="-8812" custLinFactNeighborY="-200000">
        <dgm:presLayoutVars>
          <dgm:bulletEnabled val="1"/>
        </dgm:presLayoutVars>
      </dgm:prSet>
      <dgm:spPr/>
    </dgm:pt>
  </dgm:ptLst>
  <dgm:cxnLst>
    <dgm:cxn modelId="{2DDF310C-0520-471B-8DFC-5B029C630641}" srcId="{1CDFA00F-392B-4DCB-81CD-CC5B53AC4DF3}" destId="{B26CCF18-28EC-4BDB-8D80-6712CE869BFA}" srcOrd="2" destOrd="0" parTransId="{27DF0D1D-6C58-44AB-AFDC-A89AEF62B6D0}" sibTransId="{CEC1694E-A276-4D3C-9AFE-0D8A73AF65EF}"/>
    <dgm:cxn modelId="{FE16E90D-AD13-444E-ABDF-42B93F0A8568}" srcId="{9D77C0CF-26E2-4F15-B7A1-D1A49E6C6177}" destId="{AD99ED0B-A696-4471-B7EE-1D8B46AA7CDD}" srcOrd="2" destOrd="0" parTransId="{1945381E-A8BD-4F63-A29A-6D8A3AD892A0}" sibTransId="{678F8614-B466-4738-BAE7-FCF9CDE08564}"/>
    <dgm:cxn modelId="{F1FE3F0F-ED9E-4413-A27D-AD477CD8C5E7}" srcId="{9D77C0CF-26E2-4F15-B7A1-D1A49E6C6177}" destId="{268D1892-77BB-43C4-B9A9-25AC2B7320E3}" srcOrd="1" destOrd="0" parTransId="{B95C5883-9D26-4728-A1A7-201D8BDC8424}" sibTransId="{D48A9CD0-6021-4391-BB97-9B684758372E}"/>
    <dgm:cxn modelId="{72D4990F-1510-412B-A22C-7E5B5BA22482}" srcId="{268D1892-77BB-43C4-B9A9-25AC2B7320E3}" destId="{61359E30-6FB8-4061-8826-BD6DEDE3300D}" srcOrd="2" destOrd="0" parTransId="{0C7D8ACB-FAC6-4416-A78C-3C50CA2785D3}" sibTransId="{4E955681-90BB-4097-B5C7-557FD29799CC}"/>
    <dgm:cxn modelId="{9A706B15-B29F-41BC-B5CE-E16183CBAC04}" srcId="{1CDFA00F-392B-4DCB-81CD-CC5B53AC4DF3}" destId="{E723DA3F-A7F9-44A0-882D-17019AC84944}" srcOrd="4" destOrd="0" parTransId="{587A79F4-FA33-4A62-A5F3-2A259C666A5E}" sibTransId="{F50A05D1-FC65-407C-9D17-BD090CF27A41}"/>
    <dgm:cxn modelId="{16BC7727-E8EC-49F7-9DF2-76A8DCB5B6E5}" type="presOf" srcId="{1CDFA00F-392B-4DCB-81CD-CC5B53AC4DF3}" destId="{612AD799-8F5B-42F0-8DEB-133DAA29CF0F}" srcOrd="0" destOrd="0" presId="urn:microsoft.com/office/officeart/2005/8/layout/lProcess2"/>
    <dgm:cxn modelId="{75CDAE38-10C0-4110-9B2C-1A03A91728B8}" type="presOf" srcId="{A04D3BFD-0C5D-4C80-9936-47A6D3009F6E}" destId="{5A2FF5B2-3242-46EC-844A-FF41EE35F997}" srcOrd="0" destOrd="0" presId="urn:microsoft.com/office/officeart/2005/8/layout/lProcess2"/>
    <dgm:cxn modelId="{0407D639-400E-427E-9DA9-728E9C178C6F}" type="presOf" srcId="{268D1892-77BB-43C4-B9A9-25AC2B7320E3}" destId="{9807CF28-C317-4D9E-8196-98DD6DA7ABD5}" srcOrd="1" destOrd="0" presId="urn:microsoft.com/office/officeart/2005/8/layout/lProcess2"/>
    <dgm:cxn modelId="{2D9A453C-E05E-48AC-B3D1-8E59ECC07B31}" type="presOf" srcId="{79A1A909-1E8F-433E-B471-12BBB2EEDCF1}" destId="{6C72DCAC-17C8-43C3-A893-B5346DEB99E6}" srcOrd="0" destOrd="0" presId="urn:microsoft.com/office/officeart/2005/8/layout/lProcess2"/>
    <dgm:cxn modelId="{C9FA7D3F-6CD5-437A-BA69-0F416F07DCAF}" type="presOf" srcId="{F7C412B7-C054-40CB-819D-E253F2398C75}" destId="{ADBAD9A1-EB3F-4539-B853-9C4B3CDA2CEB}" srcOrd="0" destOrd="0" presId="urn:microsoft.com/office/officeart/2005/8/layout/lProcess2"/>
    <dgm:cxn modelId="{01230B44-5E63-4D66-A72F-247D214FF764}" srcId="{1CDFA00F-392B-4DCB-81CD-CC5B53AC4DF3}" destId="{314F45C8-B160-4888-A089-57614F6E2AA3}" srcOrd="0" destOrd="0" parTransId="{171DD58F-9CEA-44D4-B421-97B2C06BD7C1}" sibTransId="{18118677-E087-4305-91CF-FACBEC9A4102}"/>
    <dgm:cxn modelId="{4FBE4F65-CDAC-45A3-888B-CB0875F3E954}" type="presOf" srcId="{E723DA3F-A7F9-44A0-882D-17019AC84944}" destId="{4B294C65-C310-4F1F-A4BC-DA79D76A8CBF}" srcOrd="0" destOrd="0" presId="urn:microsoft.com/office/officeart/2005/8/layout/lProcess2"/>
    <dgm:cxn modelId="{4C003867-66C1-4C04-A288-C0090F2E274C}" type="presOf" srcId="{8922AA0B-55A1-4CA3-82E0-19BDAF294DCB}" destId="{962D3EF5-AC39-4A26-81FF-DF1B83BAE507}" srcOrd="0" destOrd="0" presId="urn:microsoft.com/office/officeart/2005/8/layout/lProcess2"/>
    <dgm:cxn modelId="{6385E968-0501-41D5-B684-1D0D021398BF}" srcId="{79A1A909-1E8F-433E-B471-12BBB2EEDCF1}" destId="{E7272D6F-526E-4661-AD85-44D0FAA808F3}" srcOrd="0" destOrd="0" parTransId="{B858A420-FCCE-44CE-A164-97097D4344F4}" sibTransId="{F6B94267-7B45-47FE-B62C-661FF8BF7270}"/>
    <dgm:cxn modelId="{FBD56D52-A0E2-4A26-AC65-EC286166B3CF}" type="presOf" srcId="{9F56D1C9-1D6C-4096-B92C-84E0845C4380}" destId="{7C4538BB-0425-4984-A650-2A5C87726A4B}" srcOrd="0" destOrd="0" presId="urn:microsoft.com/office/officeart/2005/8/layout/lProcess2"/>
    <dgm:cxn modelId="{F80BFC52-D4ED-4FF7-A08D-EA66B524059B}" type="presOf" srcId="{1CDFA00F-392B-4DCB-81CD-CC5B53AC4DF3}" destId="{BFD10D15-9692-450B-B45F-5C9397608C87}" srcOrd="1" destOrd="0" presId="urn:microsoft.com/office/officeart/2005/8/layout/lProcess2"/>
    <dgm:cxn modelId="{F6D0E258-A160-4D6D-A196-D13A9D418C63}" type="presOf" srcId="{268D1892-77BB-43C4-B9A9-25AC2B7320E3}" destId="{48ADECD8-AC69-451C-845E-A8CDF1E6BC65}" srcOrd="0" destOrd="0" presId="urn:microsoft.com/office/officeart/2005/8/layout/lProcess2"/>
    <dgm:cxn modelId="{FF36C87D-B979-4299-B23E-4AA47CB9C9C5}" type="presOf" srcId="{B26CCF18-28EC-4BDB-8D80-6712CE869BFA}" destId="{AFDA82C1-4FBC-435E-8105-90440CE8A369}" srcOrd="0" destOrd="0" presId="urn:microsoft.com/office/officeart/2005/8/layout/lProcess2"/>
    <dgm:cxn modelId="{AB725F84-8DA4-4D84-AF36-2576FA135C09}" type="presOf" srcId="{0C72F9C5-915E-4166-99B5-3E9D06112AEB}" destId="{5A3FAB55-A9B9-4B29-A1FF-AB4EDA5B93D9}" srcOrd="0" destOrd="0" presId="urn:microsoft.com/office/officeart/2005/8/layout/lProcess2"/>
    <dgm:cxn modelId="{047BEA85-8D25-4704-91B8-F5D84084634D}" srcId="{AD99ED0B-A696-4471-B7EE-1D8B46AA7CDD}" destId="{8922AA0B-55A1-4CA3-82E0-19BDAF294DCB}" srcOrd="0" destOrd="0" parTransId="{E6489A80-88D7-45A1-98E7-DBC137217AC0}" sibTransId="{289D3133-7A3A-4D86-A7BD-43E377BC1F42}"/>
    <dgm:cxn modelId="{C3585286-8B4B-4230-B086-E26B411FCA09}" srcId="{1CDFA00F-392B-4DCB-81CD-CC5B53AC4DF3}" destId="{CFAC560A-A0B1-4459-AA05-B18F3D95A73A}" srcOrd="3" destOrd="0" parTransId="{1BDF3931-4FBF-41A6-B8C2-6D1C11A3BBE4}" sibTransId="{D2E1DAC5-0D12-4F1C-B8C9-C19D2B9A53CB}"/>
    <dgm:cxn modelId="{D5619686-3262-4418-AF28-0BE259FDAF40}" srcId="{1CDFA00F-392B-4DCB-81CD-CC5B53AC4DF3}" destId="{9F56D1C9-1D6C-4096-B92C-84E0845C4380}" srcOrd="1" destOrd="0" parTransId="{089D5546-0891-4179-BDA4-85B2262361F1}" sibTransId="{A2C71FCE-C55D-45E4-ACC8-D7B478C75A93}"/>
    <dgm:cxn modelId="{7A899E98-7722-4377-BE4D-A0BD528A49BE}" srcId="{268D1892-77BB-43C4-B9A9-25AC2B7320E3}" destId="{A04D3BFD-0C5D-4C80-9936-47A6D3009F6E}" srcOrd="1" destOrd="0" parTransId="{C8ED4835-74AA-4936-8C91-14C3E09DA2AE}" sibTransId="{2AAFD0AD-1833-48C4-8D25-45087980DFEE}"/>
    <dgm:cxn modelId="{3BA1239B-D5E5-4450-B64C-281753207EE5}" type="presOf" srcId="{3B4029FD-1A9A-4319-BB5D-CE1A824C5DA0}" destId="{5308B610-A284-4463-88F2-F59CDD3589E7}" srcOrd="0" destOrd="0" presId="urn:microsoft.com/office/officeart/2005/8/layout/lProcess2"/>
    <dgm:cxn modelId="{31EBA3A7-CF50-4C90-8255-D22F2797A1F4}" type="presOf" srcId="{AD99ED0B-A696-4471-B7EE-1D8B46AA7CDD}" destId="{B3A1F5A3-8586-4C74-9C0D-5FFAF96B9353}" srcOrd="1" destOrd="0" presId="urn:microsoft.com/office/officeart/2005/8/layout/lProcess2"/>
    <dgm:cxn modelId="{AD05D5A8-A610-4A0F-8AF5-EE8BACB6FE10}" type="presOf" srcId="{61359E30-6FB8-4061-8826-BD6DEDE3300D}" destId="{BB81B8BD-982A-4EC3-AD52-8CDCC3B3B192}" srcOrd="0" destOrd="0" presId="urn:microsoft.com/office/officeart/2005/8/layout/lProcess2"/>
    <dgm:cxn modelId="{E718F6BA-54B7-4368-9E59-972B1B3644DE}" type="presOf" srcId="{E7272D6F-526E-4661-AD85-44D0FAA808F3}" destId="{AB9CF494-43EC-4262-A691-2ACFE27ADC30}" srcOrd="0" destOrd="0" presId="urn:microsoft.com/office/officeart/2005/8/layout/lProcess2"/>
    <dgm:cxn modelId="{BEB8D0C5-1266-440E-9B3C-3548EFD2A7A1}" srcId="{9D77C0CF-26E2-4F15-B7A1-D1A49E6C6177}" destId="{1CDFA00F-392B-4DCB-81CD-CC5B53AC4DF3}" srcOrd="3" destOrd="0" parTransId="{7A2A8E66-E370-497B-8E6E-075B00DB4D8A}" sibTransId="{C27C9FB6-62E0-42BD-8020-3FE5B2CFEBD7}"/>
    <dgm:cxn modelId="{B7B3DBCA-3A1B-47DD-B45E-A6E4C384F37D}" type="presOf" srcId="{314F45C8-B160-4888-A089-57614F6E2AA3}" destId="{5BE6374E-0E5B-452E-B6A6-B0B4A1B3D2BF}" srcOrd="0" destOrd="0" presId="urn:microsoft.com/office/officeart/2005/8/layout/lProcess2"/>
    <dgm:cxn modelId="{7E7217CD-1C50-4C7A-A159-4204B05E7717}" srcId="{AD99ED0B-A696-4471-B7EE-1D8B46AA7CDD}" destId="{3B4029FD-1A9A-4319-BB5D-CE1A824C5DA0}" srcOrd="2" destOrd="0" parTransId="{C15296FF-F89E-4D7B-A3FF-EA233D226C7C}" sibTransId="{A4BA461B-EACD-479F-AFE6-FA8CC1BED9A3}"/>
    <dgm:cxn modelId="{B0BDBDD7-00D1-441C-A736-C51709A65BB0}" type="presOf" srcId="{9D77C0CF-26E2-4F15-B7A1-D1A49E6C6177}" destId="{D9FC10B9-25FA-4CAB-9DCB-01B0A73F6B7F}" srcOrd="0" destOrd="0" presId="urn:microsoft.com/office/officeart/2005/8/layout/lProcess2"/>
    <dgm:cxn modelId="{6E33A3DB-A147-4B85-AD51-D75C77A87E0A}" srcId="{79A1A909-1E8F-433E-B471-12BBB2EEDCF1}" destId="{F7C412B7-C054-40CB-819D-E253F2398C75}" srcOrd="1" destOrd="0" parTransId="{A0AD759D-F901-44E3-B52F-F784310F9822}" sibTransId="{37EF03AC-1CC4-4E4E-B89A-C63576751BD0}"/>
    <dgm:cxn modelId="{204364DF-245B-483E-B74B-0D8AA2B88BA3}" srcId="{AD99ED0B-A696-4471-B7EE-1D8B46AA7CDD}" destId="{37BD6F58-2C77-4178-937F-669C3178FB17}" srcOrd="1" destOrd="0" parTransId="{D37A0D79-FA96-4922-AF2D-69D02508744E}" sibTransId="{2888FBC7-F467-4ED5-A29B-ABF24AB5480F}"/>
    <dgm:cxn modelId="{3B44BDE0-59E8-48C2-B10F-52EC2FBCE9D7}" type="presOf" srcId="{79A1A909-1E8F-433E-B471-12BBB2EEDCF1}" destId="{40388925-9071-433C-9A6C-4A6F3C17717D}" srcOrd="1" destOrd="0" presId="urn:microsoft.com/office/officeart/2005/8/layout/lProcess2"/>
    <dgm:cxn modelId="{181FFEE4-5C6A-4C3D-BEEF-C7B68AD3C2E4}" type="presOf" srcId="{37BD6F58-2C77-4178-937F-669C3178FB17}" destId="{5D07B756-C01F-4C38-A64C-B212B11A8141}" srcOrd="0" destOrd="0" presId="urn:microsoft.com/office/officeart/2005/8/layout/lProcess2"/>
    <dgm:cxn modelId="{39EF17EF-53C9-4C4C-96ED-BB090A644838}" srcId="{9D77C0CF-26E2-4F15-B7A1-D1A49E6C6177}" destId="{79A1A909-1E8F-433E-B471-12BBB2EEDCF1}" srcOrd="0" destOrd="0" parTransId="{6262AD35-9258-4267-8CFB-3EC197499131}" sibTransId="{57137BF6-FD94-4557-81BE-2C5B1F69FA30}"/>
    <dgm:cxn modelId="{BC1A3AF2-21B0-41CA-B3B1-6BDB18FD80B1}" srcId="{268D1892-77BB-43C4-B9A9-25AC2B7320E3}" destId="{0C72F9C5-915E-4166-99B5-3E9D06112AEB}" srcOrd="0" destOrd="0" parTransId="{B4084D2D-BB09-42DD-B09C-59E74AFBB088}" sibTransId="{A680D5E4-05F7-480F-8747-57BABADB9B2C}"/>
    <dgm:cxn modelId="{527BABF5-564D-4B33-90A3-956FFFF5DB50}" type="presOf" srcId="{AD99ED0B-A696-4471-B7EE-1D8B46AA7CDD}" destId="{89C07979-7BDB-42BE-8388-80298437FA48}" srcOrd="0" destOrd="0" presId="urn:microsoft.com/office/officeart/2005/8/layout/lProcess2"/>
    <dgm:cxn modelId="{4864EEFE-1070-4115-A367-459BC8BE670B}" type="presOf" srcId="{CFAC560A-A0B1-4459-AA05-B18F3D95A73A}" destId="{B5534610-E98E-4F0F-BC53-82174E0AA76B}" srcOrd="0" destOrd="0" presId="urn:microsoft.com/office/officeart/2005/8/layout/lProcess2"/>
    <dgm:cxn modelId="{B77E9C78-FE4F-4D8F-A1CE-6501E319F717}" type="presParOf" srcId="{D9FC10B9-25FA-4CAB-9DCB-01B0A73F6B7F}" destId="{EF2DF44D-12F4-456A-B968-A3A38B324E4A}" srcOrd="0" destOrd="0" presId="urn:microsoft.com/office/officeart/2005/8/layout/lProcess2"/>
    <dgm:cxn modelId="{BAA8048C-5F4C-4425-AFCC-D0E93B1A72CE}" type="presParOf" srcId="{EF2DF44D-12F4-456A-B968-A3A38B324E4A}" destId="{6C72DCAC-17C8-43C3-A893-B5346DEB99E6}" srcOrd="0" destOrd="0" presId="urn:microsoft.com/office/officeart/2005/8/layout/lProcess2"/>
    <dgm:cxn modelId="{52ABD352-9C46-4F8F-8BB0-869D819E36A6}" type="presParOf" srcId="{EF2DF44D-12F4-456A-B968-A3A38B324E4A}" destId="{40388925-9071-433C-9A6C-4A6F3C17717D}" srcOrd="1" destOrd="0" presId="urn:microsoft.com/office/officeart/2005/8/layout/lProcess2"/>
    <dgm:cxn modelId="{12E018CE-027D-4ED5-8C33-DE97DF8E10F2}" type="presParOf" srcId="{EF2DF44D-12F4-456A-B968-A3A38B324E4A}" destId="{239EB690-0FE5-46B8-8644-F6F27CFA3A64}" srcOrd="2" destOrd="0" presId="urn:microsoft.com/office/officeart/2005/8/layout/lProcess2"/>
    <dgm:cxn modelId="{746C858F-0AB0-44F6-9B16-79FACE43D418}" type="presParOf" srcId="{239EB690-0FE5-46B8-8644-F6F27CFA3A64}" destId="{0F15EF38-C9FC-4236-B577-0F88797C4F3D}" srcOrd="0" destOrd="0" presId="urn:microsoft.com/office/officeart/2005/8/layout/lProcess2"/>
    <dgm:cxn modelId="{89F114C9-65CD-4E06-B9F9-E6000298B119}" type="presParOf" srcId="{0F15EF38-C9FC-4236-B577-0F88797C4F3D}" destId="{AB9CF494-43EC-4262-A691-2ACFE27ADC30}" srcOrd="0" destOrd="0" presId="urn:microsoft.com/office/officeart/2005/8/layout/lProcess2"/>
    <dgm:cxn modelId="{65F85E56-A244-4162-82F4-F389044FCBF1}" type="presParOf" srcId="{0F15EF38-C9FC-4236-B577-0F88797C4F3D}" destId="{4BC0B70C-098C-497F-93B6-7A015BE18395}" srcOrd="1" destOrd="0" presId="urn:microsoft.com/office/officeart/2005/8/layout/lProcess2"/>
    <dgm:cxn modelId="{E24D750B-FB88-49EC-A0A2-56DC56C91DB8}" type="presParOf" srcId="{0F15EF38-C9FC-4236-B577-0F88797C4F3D}" destId="{ADBAD9A1-EB3F-4539-B853-9C4B3CDA2CEB}" srcOrd="2" destOrd="0" presId="urn:microsoft.com/office/officeart/2005/8/layout/lProcess2"/>
    <dgm:cxn modelId="{F89670CF-0CCD-4387-A802-2C459C959162}" type="presParOf" srcId="{D9FC10B9-25FA-4CAB-9DCB-01B0A73F6B7F}" destId="{966AA8E0-6BB6-4336-A084-581FBA408B9E}" srcOrd="1" destOrd="0" presId="urn:microsoft.com/office/officeart/2005/8/layout/lProcess2"/>
    <dgm:cxn modelId="{13C7921D-D0D9-4F9E-8079-9A98029522A3}" type="presParOf" srcId="{D9FC10B9-25FA-4CAB-9DCB-01B0A73F6B7F}" destId="{86329FFB-68CB-4D9B-B666-58E4010B8885}" srcOrd="2" destOrd="0" presId="urn:microsoft.com/office/officeart/2005/8/layout/lProcess2"/>
    <dgm:cxn modelId="{355A0EF8-6C54-4F7C-A40A-83F0C86A291A}" type="presParOf" srcId="{86329FFB-68CB-4D9B-B666-58E4010B8885}" destId="{48ADECD8-AC69-451C-845E-A8CDF1E6BC65}" srcOrd="0" destOrd="0" presId="urn:microsoft.com/office/officeart/2005/8/layout/lProcess2"/>
    <dgm:cxn modelId="{565B12B5-7E05-474D-A80A-D7F84010149C}" type="presParOf" srcId="{86329FFB-68CB-4D9B-B666-58E4010B8885}" destId="{9807CF28-C317-4D9E-8196-98DD6DA7ABD5}" srcOrd="1" destOrd="0" presId="urn:microsoft.com/office/officeart/2005/8/layout/lProcess2"/>
    <dgm:cxn modelId="{9B2FEB75-F953-484C-8457-CE4418969533}" type="presParOf" srcId="{86329FFB-68CB-4D9B-B666-58E4010B8885}" destId="{A8FC912C-79EE-422C-B828-5F396A5621C4}" srcOrd="2" destOrd="0" presId="urn:microsoft.com/office/officeart/2005/8/layout/lProcess2"/>
    <dgm:cxn modelId="{54BEB05A-0E27-4F18-8947-36DD13C94677}" type="presParOf" srcId="{A8FC912C-79EE-422C-B828-5F396A5621C4}" destId="{AFEC1782-067F-471A-A585-4B1BD9D0559B}" srcOrd="0" destOrd="0" presId="urn:microsoft.com/office/officeart/2005/8/layout/lProcess2"/>
    <dgm:cxn modelId="{11E58A3F-A128-4C97-9418-8E2F80CE8761}" type="presParOf" srcId="{AFEC1782-067F-471A-A585-4B1BD9D0559B}" destId="{5A3FAB55-A9B9-4B29-A1FF-AB4EDA5B93D9}" srcOrd="0" destOrd="0" presId="urn:microsoft.com/office/officeart/2005/8/layout/lProcess2"/>
    <dgm:cxn modelId="{B4E5C524-17EA-44E7-91B5-D15A26FAB74A}" type="presParOf" srcId="{AFEC1782-067F-471A-A585-4B1BD9D0559B}" destId="{E1D90833-C493-4A67-8D31-141B88D84908}" srcOrd="1" destOrd="0" presId="urn:microsoft.com/office/officeart/2005/8/layout/lProcess2"/>
    <dgm:cxn modelId="{8CD700B5-8BCF-418D-9CC3-F1C494E22EB3}" type="presParOf" srcId="{AFEC1782-067F-471A-A585-4B1BD9D0559B}" destId="{5A2FF5B2-3242-46EC-844A-FF41EE35F997}" srcOrd="2" destOrd="0" presId="urn:microsoft.com/office/officeart/2005/8/layout/lProcess2"/>
    <dgm:cxn modelId="{E4C683EB-3555-4795-9D4E-18A27E75B724}" type="presParOf" srcId="{AFEC1782-067F-471A-A585-4B1BD9D0559B}" destId="{14A29022-B2CA-464E-B8CD-6C07192391A0}" srcOrd="3" destOrd="0" presId="urn:microsoft.com/office/officeart/2005/8/layout/lProcess2"/>
    <dgm:cxn modelId="{F449CEB5-0F41-40A9-8D73-13BFA0F31C4E}" type="presParOf" srcId="{AFEC1782-067F-471A-A585-4B1BD9D0559B}" destId="{BB81B8BD-982A-4EC3-AD52-8CDCC3B3B192}" srcOrd="4" destOrd="0" presId="urn:microsoft.com/office/officeart/2005/8/layout/lProcess2"/>
    <dgm:cxn modelId="{5761832A-23AD-485B-B105-E2404871D3EB}" type="presParOf" srcId="{D9FC10B9-25FA-4CAB-9DCB-01B0A73F6B7F}" destId="{3878B5C6-4054-41F3-BDF1-D623E6B3CDF1}" srcOrd="3" destOrd="0" presId="urn:microsoft.com/office/officeart/2005/8/layout/lProcess2"/>
    <dgm:cxn modelId="{93557B39-6B81-478B-841F-D18DDBF2BFB4}" type="presParOf" srcId="{D9FC10B9-25FA-4CAB-9DCB-01B0A73F6B7F}" destId="{464F454C-0FC6-4D5B-9B05-6C5E0F7DF0FF}" srcOrd="4" destOrd="0" presId="urn:microsoft.com/office/officeart/2005/8/layout/lProcess2"/>
    <dgm:cxn modelId="{06CB3823-D1CE-4D03-9A25-FAD6D65BCDE5}" type="presParOf" srcId="{464F454C-0FC6-4D5B-9B05-6C5E0F7DF0FF}" destId="{89C07979-7BDB-42BE-8388-80298437FA48}" srcOrd="0" destOrd="0" presId="urn:microsoft.com/office/officeart/2005/8/layout/lProcess2"/>
    <dgm:cxn modelId="{722168E3-115D-462C-9803-F6339C7623F3}" type="presParOf" srcId="{464F454C-0FC6-4D5B-9B05-6C5E0F7DF0FF}" destId="{B3A1F5A3-8586-4C74-9C0D-5FFAF96B9353}" srcOrd="1" destOrd="0" presId="urn:microsoft.com/office/officeart/2005/8/layout/lProcess2"/>
    <dgm:cxn modelId="{0EA22D3C-4160-4361-9429-43D9D0DF58C4}" type="presParOf" srcId="{464F454C-0FC6-4D5B-9B05-6C5E0F7DF0FF}" destId="{A9D32320-270C-417E-A58E-ABCD54ACE860}" srcOrd="2" destOrd="0" presId="urn:microsoft.com/office/officeart/2005/8/layout/lProcess2"/>
    <dgm:cxn modelId="{592BBE0A-AD48-45FA-85E6-713DC65B8FD4}" type="presParOf" srcId="{A9D32320-270C-417E-A58E-ABCD54ACE860}" destId="{24E2B964-C5AC-4148-83A7-95FEE87871CC}" srcOrd="0" destOrd="0" presId="urn:microsoft.com/office/officeart/2005/8/layout/lProcess2"/>
    <dgm:cxn modelId="{5AC504A6-1174-4301-822F-5A4DC0ED4C31}" type="presParOf" srcId="{24E2B964-C5AC-4148-83A7-95FEE87871CC}" destId="{962D3EF5-AC39-4A26-81FF-DF1B83BAE507}" srcOrd="0" destOrd="0" presId="urn:microsoft.com/office/officeart/2005/8/layout/lProcess2"/>
    <dgm:cxn modelId="{3F2BF9DD-142A-43C9-ACF0-09A2834F86C9}" type="presParOf" srcId="{24E2B964-C5AC-4148-83A7-95FEE87871CC}" destId="{C1E90E74-A64B-4440-8EFD-4E617DFC9D53}" srcOrd="1" destOrd="0" presId="urn:microsoft.com/office/officeart/2005/8/layout/lProcess2"/>
    <dgm:cxn modelId="{EE2C2D14-46C6-4A3E-A5F0-E430654EE45E}" type="presParOf" srcId="{24E2B964-C5AC-4148-83A7-95FEE87871CC}" destId="{5D07B756-C01F-4C38-A64C-B212B11A8141}" srcOrd="2" destOrd="0" presId="urn:microsoft.com/office/officeart/2005/8/layout/lProcess2"/>
    <dgm:cxn modelId="{44550600-6EDC-4B9F-A7C8-17FBACBE1FE0}" type="presParOf" srcId="{24E2B964-C5AC-4148-83A7-95FEE87871CC}" destId="{89633F03-1419-4F8D-8701-CC4B0B6BBDE1}" srcOrd="3" destOrd="0" presId="urn:microsoft.com/office/officeart/2005/8/layout/lProcess2"/>
    <dgm:cxn modelId="{8081F81E-E691-431E-B6D5-FBC0A90170B5}" type="presParOf" srcId="{24E2B964-C5AC-4148-83A7-95FEE87871CC}" destId="{5308B610-A284-4463-88F2-F59CDD3589E7}" srcOrd="4" destOrd="0" presId="urn:microsoft.com/office/officeart/2005/8/layout/lProcess2"/>
    <dgm:cxn modelId="{B46169DE-168F-4A43-A2C9-9DE911B9CAC3}" type="presParOf" srcId="{D9FC10B9-25FA-4CAB-9DCB-01B0A73F6B7F}" destId="{C7ACDF47-95F2-4F84-8855-194E2E79860A}" srcOrd="5" destOrd="0" presId="urn:microsoft.com/office/officeart/2005/8/layout/lProcess2"/>
    <dgm:cxn modelId="{CB9E554F-6EAA-41EF-ACDE-579A3BC1F941}" type="presParOf" srcId="{D9FC10B9-25FA-4CAB-9DCB-01B0A73F6B7F}" destId="{2B2C01B4-11DB-48FE-A227-83CB14EEDA9E}" srcOrd="6" destOrd="0" presId="urn:microsoft.com/office/officeart/2005/8/layout/lProcess2"/>
    <dgm:cxn modelId="{968E218D-0C99-405C-BE90-5B2C9EB4A110}" type="presParOf" srcId="{2B2C01B4-11DB-48FE-A227-83CB14EEDA9E}" destId="{612AD799-8F5B-42F0-8DEB-133DAA29CF0F}" srcOrd="0" destOrd="0" presId="urn:microsoft.com/office/officeart/2005/8/layout/lProcess2"/>
    <dgm:cxn modelId="{618EFFD7-560F-4654-90F6-BEACBB182454}" type="presParOf" srcId="{2B2C01B4-11DB-48FE-A227-83CB14EEDA9E}" destId="{BFD10D15-9692-450B-B45F-5C9397608C87}" srcOrd="1" destOrd="0" presId="urn:microsoft.com/office/officeart/2005/8/layout/lProcess2"/>
    <dgm:cxn modelId="{76F0CED7-C27D-4D80-B889-752806C73ACA}" type="presParOf" srcId="{2B2C01B4-11DB-48FE-A227-83CB14EEDA9E}" destId="{1888BA74-1102-473D-B8A6-5F5700E5B9DD}" srcOrd="2" destOrd="0" presId="urn:microsoft.com/office/officeart/2005/8/layout/lProcess2"/>
    <dgm:cxn modelId="{F1AAA16E-E85F-4623-A68C-A79D3E4B5401}" type="presParOf" srcId="{1888BA74-1102-473D-B8A6-5F5700E5B9DD}" destId="{BC8AE054-5F23-4AD6-B44C-B2482A4F2748}" srcOrd="0" destOrd="0" presId="urn:microsoft.com/office/officeart/2005/8/layout/lProcess2"/>
    <dgm:cxn modelId="{10A4986E-BEC1-4476-9C88-3F983FD34AA2}" type="presParOf" srcId="{BC8AE054-5F23-4AD6-B44C-B2482A4F2748}" destId="{5BE6374E-0E5B-452E-B6A6-B0B4A1B3D2BF}" srcOrd="0" destOrd="0" presId="urn:microsoft.com/office/officeart/2005/8/layout/lProcess2"/>
    <dgm:cxn modelId="{0161563E-B6A9-41B2-9726-51FEDA14C55F}" type="presParOf" srcId="{BC8AE054-5F23-4AD6-B44C-B2482A4F2748}" destId="{D8C1DBD9-1E0B-404F-85F8-BB2E94EAADE6}" srcOrd="1" destOrd="0" presId="urn:microsoft.com/office/officeart/2005/8/layout/lProcess2"/>
    <dgm:cxn modelId="{EA30B7FC-7E8D-4616-B802-802686EAAD31}" type="presParOf" srcId="{BC8AE054-5F23-4AD6-B44C-B2482A4F2748}" destId="{7C4538BB-0425-4984-A650-2A5C87726A4B}" srcOrd="2" destOrd="0" presId="urn:microsoft.com/office/officeart/2005/8/layout/lProcess2"/>
    <dgm:cxn modelId="{5D4A3864-76FA-4B0A-9D43-FEE2012A1E00}" type="presParOf" srcId="{BC8AE054-5F23-4AD6-B44C-B2482A4F2748}" destId="{162E56B1-0253-4D88-B609-36C48E8B0CE8}" srcOrd="3" destOrd="0" presId="urn:microsoft.com/office/officeart/2005/8/layout/lProcess2"/>
    <dgm:cxn modelId="{D770C97B-0C46-4E9D-B2F3-14577CEF292E}" type="presParOf" srcId="{BC8AE054-5F23-4AD6-B44C-B2482A4F2748}" destId="{AFDA82C1-4FBC-435E-8105-90440CE8A369}" srcOrd="4" destOrd="0" presId="urn:microsoft.com/office/officeart/2005/8/layout/lProcess2"/>
    <dgm:cxn modelId="{DF56C0A0-46D7-4638-8279-E86F62E17DD6}" type="presParOf" srcId="{BC8AE054-5F23-4AD6-B44C-B2482A4F2748}" destId="{2B28691B-2221-46AC-8570-1E31C3C1C011}" srcOrd="5" destOrd="0" presId="urn:microsoft.com/office/officeart/2005/8/layout/lProcess2"/>
    <dgm:cxn modelId="{E7134A94-AE7E-4BEE-86A1-FD2E15DDDB1B}" type="presParOf" srcId="{BC8AE054-5F23-4AD6-B44C-B2482A4F2748}" destId="{B5534610-E98E-4F0F-BC53-82174E0AA76B}" srcOrd="6" destOrd="0" presId="urn:microsoft.com/office/officeart/2005/8/layout/lProcess2"/>
    <dgm:cxn modelId="{1D4231CA-81BC-48EC-84EB-EDA3F78C4410}" type="presParOf" srcId="{BC8AE054-5F23-4AD6-B44C-B2482A4F2748}" destId="{13C9CE0D-4855-4F12-9072-C81A5FE9A9D8}" srcOrd="7" destOrd="0" presId="urn:microsoft.com/office/officeart/2005/8/layout/lProcess2"/>
    <dgm:cxn modelId="{252A9FBE-2909-4F10-A5DD-C7240BA688C4}" type="presParOf" srcId="{BC8AE054-5F23-4AD6-B44C-B2482A4F2748}" destId="{4B294C65-C310-4F1F-A4BC-DA79D76A8CBF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F3FEEB-5ED0-4F1E-8E02-5393909C2008}" type="doc">
      <dgm:prSet loTypeId="urn:microsoft.com/office/officeart/2005/8/layout/hierarchy3" loCatId="hierarchy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CB6B2890-8858-47AE-B07C-36E606663FAE}">
      <dgm:prSet/>
      <dgm:spPr/>
      <dgm:t>
        <a:bodyPr/>
        <a:lstStyle/>
        <a:p>
          <a:r>
            <a:rPr lang="en-US" b="1" i="0"/>
            <a:t>Cybersecurity and System Integration</a:t>
          </a:r>
          <a:endParaRPr lang="en-US"/>
        </a:p>
      </dgm:t>
    </dgm:pt>
    <dgm:pt modelId="{CD135D30-88C4-4E6D-B1FE-8B34EB19A571}" type="parTrans" cxnId="{AA9B7C10-B308-4490-B952-3234E916BB5E}">
      <dgm:prSet/>
      <dgm:spPr/>
      <dgm:t>
        <a:bodyPr/>
        <a:lstStyle/>
        <a:p>
          <a:endParaRPr lang="en-US"/>
        </a:p>
      </dgm:t>
    </dgm:pt>
    <dgm:pt modelId="{DF410A03-D0E1-489F-8E85-325D0DCC23AA}" type="sibTrans" cxnId="{AA9B7C10-B308-4490-B952-3234E916BB5E}">
      <dgm:prSet/>
      <dgm:spPr/>
      <dgm:t>
        <a:bodyPr/>
        <a:lstStyle/>
        <a:p>
          <a:endParaRPr lang="en-US"/>
        </a:p>
      </dgm:t>
    </dgm:pt>
    <dgm:pt modelId="{65B02DB6-F45E-4032-A044-FEA74644BD2F}">
      <dgm:prSet/>
      <dgm:spPr/>
      <dgm:t>
        <a:bodyPr/>
        <a:lstStyle/>
        <a:p>
          <a:r>
            <a:rPr lang="en-US" b="0" i="0"/>
            <a:t>Prioritizing robust cybersecurity measures to protect against data breaches.</a:t>
          </a:r>
          <a:endParaRPr lang="en-US"/>
        </a:p>
      </dgm:t>
    </dgm:pt>
    <dgm:pt modelId="{A1A7BE88-F8EC-49DB-BF4D-C85D6B09B058}" type="parTrans" cxnId="{CE7DD344-43BF-41C3-BF83-6043AB3CD95A}">
      <dgm:prSet/>
      <dgm:spPr/>
      <dgm:t>
        <a:bodyPr/>
        <a:lstStyle/>
        <a:p>
          <a:endParaRPr lang="en-US"/>
        </a:p>
      </dgm:t>
    </dgm:pt>
    <dgm:pt modelId="{AECFD2D5-A5E3-4192-BF97-620C3390811B}" type="sibTrans" cxnId="{CE7DD344-43BF-41C3-BF83-6043AB3CD95A}">
      <dgm:prSet/>
      <dgm:spPr/>
      <dgm:t>
        <a:bodyPr/>
        <a:lstStyle/>
        <a:p>
          <a:endParaRPr lang="en-US"/>
        </a:p>
      </dgm:t>
    </dgm:pt>
    <dgm:pt modelId="{90A35B67-4FDD-4B71-BE53-601E37E2EECE}">
      <dgm:prSet/>
      <dgm:spPr/>
      <dgm:t>
        <a:bodyPr/>
        <a:lstStyle/>
        <a:p>
          <a:r>
            <a:rPr lang="en-US" b="0" i="0"/>
            <a:t>Addressing challenges in integrating UPI with existing banking systems.</a:t>
          </a:r>
          <a:endParaRPr lang="en-US"/>
        </a:p>
      </dgm:t>
    </dgm:pt>
    <dgm:pt modelId="{0E651C8F-19EC-4015-A56C-BAD29BC8AC32}" type="parTrans" cxnId="{2EB1DD89-876D-4AFA-B336-522D8007DF11}">
      <dgm:prSet/>
      <dgm:spPr/>
      <dgm:t>
        <a:bodyPr/>
        <a:lstStyle/>
        <a:p>
          <a:endParaRPr lang="en-US"/>
        </a:p>
      </dgm:t>
    </dgm:pt>
    <dgm:pt modelId="{59C75DE2-0B9B-4935-AE44-DCD4A71AF57B}" type="sibTrans" cxnId="{2EB1DD89-876D-4AFA-B336-522D8007DF11}">
      <dgm:prSet/>
      <dgm:spPr/>
      <dgm:t>
        <a:bodyPr/>
        <a:lstStyle/>
        <a:p>
          <a:endParaRPr lang="en-US"/>
        </a:p>
      </dgm:t>
    </dgm:pt>
    <dgm:pt modelId="{0D5A2A37-E732-4D63-9B7E-080E8BF092FB}">
      <dgm:prSet/>
      <dgm:spPr/>
      <dgm:t>
        <a:bodyPr/>
        <a:lstStyle/>
        <a:p>
          <a:r>
            <a:rPr lang="en-US" b="1" i="0"/>
            <a:t>Compliance with Regulations</a:t>
          </a:r>
          <a:endParaRPr lang="en-US"/>
        </a:p>
      </dgm:t>
    </dgm:pt>
    <dgm:pt modelId="{63E6964F-5B6D-494B-8FDC-86DAA10DFBBC}" type="parTrans" cxnId="{F0D98569-03F4-411D-8E8D-8629B8029E5B}">
      <dgm:prSet/>
      <dgm:spPr/>
      <dgm:t>
        <a:bodyPr/>
        <a:lstStyle/>
        <a:p>
          <a:endParaRPr lang="en-US"/>
        </a:p>
      </dgm:t>
    </dgm:pt>
    <dgm:pt modelId="{8C015286-EAA0-472B-860E-27FFB35F4B44}" type="sibTrans" cxnId="{F0D98569-03F4-411D-8E8D-8629B8029E5B}">
      <dgm:prSet/>
      <dgm:spPr/>
      <dgm:t>
        <a:bodyPr/>
        <a:lstStyle/>
        <a:p>
          <a:endParaRPr lang="en-US"/>
        </a:p>
      </dgm:t>
    </dgm:pt>
    <dgm:pt modelId="{87C17D27-FCC9-423B-AE2B-4F29CDE5313D}">
      <dgm:prSet/>
      <dgm:spPr/>
      <dgm:t>
        <a:bodyPr/>
        <a:lstStyle/>
        <a:p>
          <a:r>
            <a:rPr lang="en-US" b="0" i="0"/>
            <a:t>Ensuring adherence to financial and data protection regulations across jurisdictions.</a:t>
          </a:r>
          <a:endParaRPr lang="en-US"/>
        </a:p>
      </dgm:t>
    </dgm:pt>
    <dgm:pt modelId="{296EDF7C-2176-46DD-95F0-2CB3F23BEEB4}" type="parTrans" cxnId="{468A4FB7-602D-4CE7-85D6-3875E46AF8CA}">
      <dgm:prSet/>
      <dgm:spPr/>
      <dgm:t>
        <a:bodyPr/>
        <a:lstStyle/>
        <a:p>
          <a:endParaRPr lang="en-US"/>
        </a:p>
      </dgm:t>
    </dgm:pt>
    <dgm:pt modelId="{5D3278BD-45C3-44F0-8FE2-D6B6D88AEF01}" type="sibTrans" cxnId="{468A4FB7-602D-4CE7-85D6-3875E46AF8CA}">
      <dgm:prSet/>
      <dgm:spPr/>
      <dgm:t>
        <a:bodyPr/>
        <a:lstStyle/>
        <a:p>
          <a:endParaRPr lang="en-US"/>
        </a:p>
      </dgm:t>
    </dgm:pt>
    <dgm:pt modelId="{4E0E800C-3BAC-40B5-9A9E-3A8DCFA485AE}">
      <dgm:prSet/>
      <dgm:spPr/>
      <dgm:t>
        <a:bodyPr/>
        <a:lstStyle/>
        <a:p>
          <a:r>
            <a:rPr lang="en-US" b="1" i="0"/>
            <a:t>Operational Efficiency and Training</a:t>
          </a:r>
          <a:endParaRPr lang="en-US"/>
        </a:p>
      </dgm:t>
    </dgm:pt>
    <dgm:pt modelId="{1646E23B-774B-442A-9DD1-8B4C78D2B2A3}" type="parTrans" cxnId="{63AFCFEE-F97C-4E8C-9012-BE478C925FFB}">
      <dgm:prSet/>
      <dgm:spPr/>
      <dgm:t>
        <a:bodyPr/>
        <a:lstStyle/>
        <a:p>
          <a:endParaRPr lang="en-US"/>
        </a:p>
      </dgm:t>
    </dgm:pt>
    <dgm:pt modelId="{C3EE1B8B-08B6-493B-A01F-6A0DAE986505}" type="sibTrans" cxnId="{63AFCFEE-F97C-4E8C-9012-BE478C925FFB}">
      <dgm:prSet/>
      <dgm:spPr/>
      <dgm:t>
        <a:bodyPr/>
        <a:lstStyle/>
        <a:p>
          <a:endParaRPr lang="en-US"/>
        </a:p>
      </dgm:t>
    </dgm:pt>
    <dgm:pt modelId="{C90EBEC1-DD21-4726-A895-9CA69EC0CF1E}">
      <dgm:prSet/>
      <dgm:spPr/>
      <dgm:t>
        <a:bodyPr/>
        <a:lstStyle/>
        <a:p>
          <a:r>
            <a:rPr lang="en-US" b="0" i="0"/>
            <a:t>Streamlining operations for UPI integration and reducing human error through staff training.</a:t>
          </a:r>
          <a:endParaRPr lang="en-US"/>
        </a:p>
      </dgm:t>
    </dgm:pt>
    <dgm:pt modelId="{1F85102F-96B6-47CE-883B-F42E1BA89D1F}" type="parTrans" cxnId="{33BE898C-46E3-4DF7-880B-637180E666F8}">
      <dgm:prSet/>
      <dgm:spPr/>
      <dgm:t>
        <a:bodyPr/>
        <a:lstStyle/>
        <a:p>
          <a:endParaRPr lang="en-US"/>
        </a:p>
      </dgm:t>
    </dgm:pt>
    <dgm:pt modelId="{415D42B7-BFDF-4AA7-9B07-4B7807F5DF1C}" type="sibTrans" cxnId="{33BE898C-46E3-4DF7-880B-637180E666F8}">
      <dgm:prSet/>
      <dgm:spPr/>
      <dgm:t>
        <a:bodyPr/>
        <a:lstStyle/>
        <a:p>
          <a:endParaRPr lang="en-US"/>
        </a:p>
      </dgm:t>
    </dgm:pt>
    <dgm:pt modelId="{B214773E-F8EA-4119-8E44-E53DF5C44C48}">
      <dgm:prSet/>
      <dgm:spPr/>
      <dgm:t>
        <a:bodyPr/>
        <a:lstStyle/>
        <a:p>
          <a:r>
            <a:rPr lang="en-US" b="1" i="0"/>
            <a:t>Market Adoption and Competitive Landscape</a:t>
          </a:r>
          <a:endParaRPr lang="en-US"/>
        </a:p>
      </dgm:t>
    </dgm:pt>
    <dgm:pt modelId="{D5899298-55D9-4283-9791-9EBA71C5C8CA}" type="parTrans" cxnId="{D3B0A07A-A6DF-4DCE-8DBB-6A1E241507C5}">
      <dgm:prSet/>
      <dgm:spPr/>
      <dgm:t>
        <a:bodyPr/>
        <a:lstStyle/>
        <a:p>
          <a:endParaRPr lang="en-US"/>
        </a:p>
      </dgm:t>
    </dgm:pt>
    <dgm:pt modelId="{68AC76EE-E7EC-4FBB-A37A-04B0A6A69D9D}" type="sibTrans" cxnId="{D3B0A07A-A6DF-4DCE-8DBB-6A1E241507C5}">
      <dgm:prSet/>
      <dgm:spPr/>
      <dgm:t>
        <a:bodyPr/>
        <a:lstStyle/>
        <a:p>
          <a:endParaRPr lang="en-US"/>
        </a:p>
      </dgm:t>
    </dgm:pt>
    <dgm:pt modelId="{4C8159AA-8F23-4295-8665-2F4489F2E55E}">
      <dgm:prSet/>
      <dgm:spPr/>
      <dgm:t>
        <a:bodyPr/>
        <a:lstStyle/>
        <a:p>
          <a:r>
            <a:rPr lang="en-US" b="0" i="0"/>
            <a:t>Developing strategies to enhance customer acceptance of UPI.</a:t>
          </a:r>
          <a:endParaRPr lang="en-US"/>
        </a:p>
      </dgm:t>
    </dgm:pt>
    <dgm:pt modelId="{B07BDA2E-0A0A-47DC-8E0D-221E64C67A34}" type="parTrans" cxnId="{80FA31BB-BB2D-4189-9646-986B493F11E3}">
      <dgm:prSet/>
      <dgm:spPr/>
      <dgm:t>
        <a:bodyPr/>
        <a:lstStyle/>
        <a:p>
          <a:endParaRPr lang="en-US"/>
        </a:p>
      </dgm:t>
    </dgm:pt>
    <dgm:pt modelId="{3C0FCBD1-C875-40BD-B855-896BD6D746C9}" type="sibTrans" cxnId="{80FA31BB-BB2D-4189-9646-986B493F11E3}">
      <dgm:prSet/>
      <dgm:spPr/>
      <dgm:t>
        <a:bodyPr/>
        <a:lstStyle/>
        <a:p>
          <a:endParaRPr lang="en-US"/>
        </a:p>
      </dgm:t>
    </dgm:pt>
    <dgm:pt modelId="{9841A619-8031-475E-870E-5133F2DD66E1}">
      <dgm:prSet/>
      <dgm:spPr/>
      <dgm:t>
        <a:bodyPr/>
        <a:lstStyle/>
        <a:p>
          <a:r>
            <a:rPr lang="en-US" b="0" i="0"/>
            <a:t>Monitoring and responding to competitive actions in the market.</a:t>
          </a:r>
          <a:endParaRPr lang="en-US"/>
        </a:p>
      </dgm:t>
    </dgm:pt>
    <dgm:pt modelId="{0FE7E563-F09C-4234-A9A8-424C346014CA}" type="parTrans" cxnId="{A09C1BD4-39DC-45B6-9D1A-C479BC371A44}">
      <dgm:prSet/>
      <dgm:spPr/>
      <dgm:t>
        <a:bodyPr/>
        <a:lstStyle/>
        <a:p>
          <a:endParaRPr lang="en-US"/>
        </a:p>
      </dgm:t>
    </dgm:pt>
    <dgm:pt modelId="{CE9E40D7-A088-48C0-8828-C91D9DD43562}" type="sibTrans" cxnId="{A09C1BD4-39DC-45B6-9D1A-C479BC371A44}">
      <dgm:prSet/>
      <dgm:spPr/>
      <dgm:t>
        <a:bodyPr/>
        <a:lstStyle/>
        <a:p>
          <a:endParaRPr lang="en-US"/>
        </a:p>
      </dgm:t>
    </dgm:pt>
    <dgm:pt modelId="{1B62D3A5-D1CA-450F-BE85-D3BC964F4DD1}">
      <dgm:prSet/>
      <dgm:spPr/>
      <dgm:t>
        <a:bodyPr/>
        <a:lstStyle/>
        <a:p>
          <a:r>
            <a:rPr lang="en-US" b="1" i="0"/>
            <a:t>Continuous Risk Monitoring and Budgeting</a:t>
          </a:r>
          <a:endParaRPr lang="en-US"/>
        </a:p>
      </dgm:t>
    </dgm:pt>
    <dgm:pt modelId="{D295CCBA-B5BA-4F87-AA1D-96185453A93A}" type="parTrans" cxnId="{A45C246E-E616-4308-8C49-06F2286029AF}">
      <dgm:prSet/>
      <dgm:spPr/>
      <dgm:t>
        <a:bodyPr/>
        <a:lstStyle/>
        <a:p>
          <a:endParaRPr lang="en-US"/>
        </a:p>
      </dgm:t>
    </dgm:pt>
    <dgm:pt modelId="{25C14253-5B50-4F8C-A404-B6F23307ED6A}" type="sibTrans" cxnId="{A45C246E-E616-4308-8C49-06F2286029AF}">
      <dgm:prSet/>
      <dgm:spPr/>
      <dgm:t>
        <a:bodyPr/>
        <a:lstStyle/>
        <a:p>
          <a:endParaRPr lang="en-US"/>
        </a:p>
      </dgm:t>
    </dgm:pt>
    <dgm:pt modelId="{433019D0-A21D-4537-BF22-6A142507F33E}">
      <dgm:prSet/>
      <dgm:spPr/>
      <dgm:t>
        <a:bodyPr/>
        <a:lstStyle/>
        <a:p>
          <a:r>
            <a:rPr lang="en-US" b="0" i="0"/>
            <a:t>Implementing a dynamic risk monitoring system with allocated budgets for risk mitigation.</a:t>
          </a:r>
          <a:endParaRPr lang="en-US"/>
        </a:p>
      </dgm:t>
    </dgm:pt>
    <dgm:pt modelId="{40BE8A41-8F9F-454D-B7D0-CD4309215FF6}" type="parTrans" cxnId="{85B3CDC7-DBC9-4019-A66B-A2682520BCF6}">
      <dgm:prSet/>
      <dgm:spPr/>
      <dgm:t>
        <a:bodyPr/>
        <a:lstStyle/>
        <a:p>
          <a:endParaRPr lang="en-US"/>
        </a:p>
      </dgm:t>
    </dgm:pt>
    <dgm:pt modelId="{A5260397-FC1D-4A1F-AAAD-7388AFEC19C3}" type="sibTrans" cxnId="{85B3CDC7-DBC9-4019-A66B-A2682520BCF6}">
      <dgm:prSet/>
      <dgm:spPr/>
      <dgm:t>
        <a:bodyPr/>
        <a:lstStyle/>
        <a:p>
          <a:endParaRPr lang="en-US"/>
        </a:p>
      </dgm:t>
    </dgm:pt>
    <dgm:pt modelId="{783292CB-6D56-47F2-A8F0-B835AAE1A307}" type="pres">
      <dgm:prSet presAssocID="{01F3FEEB-5ED0-4F1E-8E02-5393909C200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92BC2B-5B36-485C-BE37-058984B36F4B}" type="pres">
      <dgm:prSet presAssocID="{CB6B2890-8858-47AE-B07C-36E606663FAE}" presName="root" presStyleCnt="0"/>
      <dgm:spPr/>
    </dgm:pt>
    <dgm:pt modelId="{704C6788-21E3-4D22-974E-F0AF8C02B310}" type="pres">
      <dgm:prSet presAssocID="{CB6B2890-8858-47AE-B07C-36E606663FAE}" presName="rootComposite" presStyleCnt="0"/>
      <dgm:spPr/>
    </dgm:pt>
    <dgm:pt modelId="{78E050C2-2F1F-4079-BCDE-E750223BB862}" type="pres">
      <dgm:prSet presAssocID="{CB6B2890-8858-47AE-B07C-36E606663FAE}" presName="rootText" presStyleLbl="node1" presStyleIdx="0" presStyleCnt="5"/>
      <dgm:spPr/>
    </dgm:pt>
    <dgm:pt modelId="{835230B2-107D-45D1-AEAE-2ADCB0E12265}" type="pres">
      <dgm:prSet presAssocID="{CB6B2890-8858-47AE-B07C-36E606663FAE}" presName="rootConnector" presStyleLbl="node1" presStyleIdx="0" presStyleCnt="5"/>
      <dgm:spPr/>
    </dgm:pt>
    <dgm:pt modelId="{DAD35BF7-B4DD-4464-AC16-4AD84B72334E}" type="pres">
      <dgm:prSet presAssocID="{CB6B2890-8858-47AE-B07C-36E606663FAE}" presName="childShape" presStyleCnt="0"/>
      <dgm:spPr/>
    </dgm:pt>
    <dgm:pt modelId="{E2C9DD02-125B-4F8A-8009-DA0A6E5053EE}" type="pres">
      <dgm:prSet presAssocID="{A1A7BE88-F8EC-49DB-BF4D-C85D6B09B058}" presName="Name13" presStyleLbl="parChTrans1D2" presStyleIdx="0" presStyleCnt="7"/>
      <dgm:spPr/>
    </dgm:pt>
    <dgm:pt modelId="{B5861690-F197-4088-821D-A85246C2A07C}" type="pres">
      <dgm:prSet presAssocID="{65B02DB6-F45E-4032-A044-FEA74644BD2F}" presName="childText" presStyleLbl="bgAcc1" presStyleIdx="0" presStyleCnt="7">
        <dgm:presLayoutVars>
          <dgm:bulletEnabled val="1"/>
        </dgm:presLayoutVars>
      </dgm:prSet>
      <dgm:spPr/>
    </dgm:pt>
    <dgm:pt modelId="{4AD2F42F-5FE8-48FA-A162-6AAD6D0241A0}" type="pres">
      <dgm:prSet presAssocID="{0E651C8F-19EC-4015-A56C-BAD29BC8AC32}" presName="Name13" presStyleLbl="parChTrans1D2" presStyleIdx="1" presStyleCnt="7"/>
      <dgm:spPr/>
    </dgm:pt>
    <dgm:pt modelId="{5C40602D-127C-4A0A-9BFD-EC8B03149E85}" type="pres">
      <dgm:prSet presAssocID="{90A35B67-4FDD-4B71-BE53-601E37E2EECE}" presName="childText" presStyleLbl="bgAcc1" presStyleIdx="1" presStyleCnt="7">
        <dgm:presLayoutVars>
          <dgm:bulletEnabled val="1"/>
        </dgm:presLayoutVars>
      </dgm:prSet>
      <dgm:spPr/>
    </dgm:pt>
    <dgm:pt modelId="{7D8116F0-F599-4C6A-8255-0B8C4AFFE926}" type="pres">
      <dgm:prSet presAssocID="{0D5A2A37-E732-4D63-9B7E-080E8BF092FB}" presName="root" presStyleCnt="0"/>
      <dgm:spPr/>
    </dgm:pt>
    <dgm:pt modelId="{B5791099-8688-405D-A3AE-9432FAAE9DCC}" type="pres">
      <dgm:prSet presAssocID="{0D5A2A37-E732-4D63-9B7E-080E8BF092FB}" presName="rootComposite" presStyleCnt="0"/>
      <dgm:spPr/>
    </dgm:pt>
    <dgm:pt modelId="{D561E88D-8780-4C89-8BEA-0E08B261FB19}" type="pres">
      <dgm:prSet presAssocID="{0D5A2A37-E732-4D63-9B7E-080E8BF092FB}" presName="rootText" presStyleLbl="node1" presStyleIdx="1" presStyleCnt="5"/>
      <dgm:spPr/>
    </dgm:pt>
    <dgm:pt modelId="{99546CB8-9D68-4129-8955-178CF09A4723}" type="pres">
      <dgm:prSet presAssocID="{0D5A2A37-E732-4D63-9B7E-080E8BF092FB}" presName="rootConnector" presStyleLbl="node1" presStyleIdx="1" presStyleCnt="5"/>
      <dgm:spPr/>
    </dgm:pt>
    <dgm:pt modelId="{9DEA74EC-E5B1-4616-8F3F-70025444A98E}" type="pres">
      <dgm:prSet presAssocID="{0D5A2A37-E732-4D63-9B7E-080E8BF092FB}" presName="childShape" presStyleCnt="0"/>
      <dgm:spPr/>
    </dgm:pt>
    <dgm:pt modelId="{1A872D54-89AE-42B0-8C95-1D640F28B874}" type="pres">
      <dgm:prSet presAssocID="{296EDF7C-2176-46DD-95F0-2CB3F23BEEB4}" presName="Name13" presStyleLbl="parChTrans1D2" presStyleIdx="2" presStyleCnt="7"/>
      <dgm:spPr/>
    </dgm:pt>
    <dgm:pt modelId="{D74C8123-59CA-4217-9480-2189364396EC}" type="pres">
      <dgm:prSet presAssocID="{87C17D27-FCC9-423B-AE2B-4F29CDE5313D}" presName="childText" presStyleLbl="bgAcc1" presStyleIdx="2" presStyleCnt="7">
        <dgm:presLayoutVars>
          <dgm:bulletEnabled val="1"/>
        </dgm:presLayoutVars>
      </dgm:prSet>
      <dgm:spPr/>
    </dgm:pt>
    <dgm:pt modelId="{E3DE5C09-74BE-4C1E-98D4-606BE881AF1F}" type="pres">
      <dgm:prSet presAssocID="{4E0E800C-3BAC-40B5-9A9E-3A8DCFA485AE}" presName="root" presStyleCnt="0"/>
      <dgm:spPr/>
    </dgm:pt>
    <dgm:pt modelId="{EBE5B1F5-F6A9-4AF9-AC50-B919147FB03B}" type="pres">
      <dgm:prSet presAssocID="{4E0E800C-3BAC-40B5-9A9E-3A8DCFA485AE}" presName="rootComposite" presStyleCnt="0"/>
      <dgm:spPr/>
    </dgm:pt>
    <dgm:pt modelId="{2CB408E7-9E85-46FC-959B-A9309E92C50C}" type="pres">
      <dgm:prSet presAssocID="{4E0E800C-3BAC-40B5-9A9E-3A8DCFA485AE}" presName="rootText" presStyleLbl="node1" presStyleIdx="2" presStyleCnt="5"/>
      <dgm:spPr/>
    </dgm:pt>
    <dgm:pt modelId="{C6204271-7B99-406C-A6A0-641A382AB2E2}" type="pres">
      <dgm:prSet presAssocID="{4E0E800C-3BAC-40B5-9A9E-3A8DCFA485AE}" presName="rootConnector" presStyleLbl="node1" presStyleIdx="2" presStyleCnt="5"/>
      <dgm:spPr/>
    </dgm:pt>
    <dgm:pt modelId="{77B0DBA8-8BE4-4E09-B8FC-C692117D92B0}" type="pres">
      <dgm:prSet presAssocID="{4E0E800C-3BAC-40B5-9A9E-3A8DCFA485AE}" presName="childShape" presStyleCnt="0"/>
      <dgm:spPr/>
    </dgm:pt>
    <dgm:pt modelId="{C2E736F0-BB40-43CD-B9DD-5CC829A2AF3D}" type="pres">
      <dgm:prSet presAssocID="{1F85102F-96B6-47CE-883B-F42E1BA89D1F}" presName="Name13" presStyleLbl="parChTrans1D2" presStyleIdx="3" presStyleCnt="7"/>
      <dgm:spPr/>
    </dgm:pt>
    <dgm:pt modelId="{992E439E-CF06-42A4-B467-D31421986E7C}" type="pres">
      <dgm:prSet presAssocID="{C90EBEC1-DD21-4726-A895-9CA69EC0CF1E}" presName="childText" presStyleLbl="bgAcc1" presStyleIdx="3" presStyleCnt="7">
        <dgm:presLayoutVars>
          <dgm:bulletEnabled val="1"/>
        </dgm:presLayoutVars>
      </dgm:prSet>
      <dgm:spPr/>
    </dgm:pt>
    <dgm:pt modelId="{131E5EDE-C888-4A1D-8FBA-E53424118C3D}" type="pres">
      <dgm:prSet presAssocID="{B214773E-F8EA-4119-8E44-E53DF5C44C48}" presName="root" presStyleCnt="0"/>
      <dgm:spPr/>
    </dgm:pt>
    <dgm:pt modelId="{413BA760-BAAE-45CF-8B5C-8E103FDE1252}" type="pres">
      <dgm:prSet presAssocID="{B214773E-F8EA-4119-8E44-E53DF5C44C48}" presName="rootComposite" presStyleCnt="0"/>
      <dgm:spPr/>
    </dgm:pt>
    <dgm:pt modelId="{6F30B7E5-EBA6-4B87-8966-56A1D4747540}" type="pres">
      <dgm:prSet presAssocID="{B214773E-F8EA-4119-8E44-E53DF5C44C48}" presName="rootText" presStyleLbl="node1" presStyleIdx="3" presStyleCnt="5"/>
      <dgm:spPr/>
    </dgm:pt>
    <dgm:pt modelId="{37604EB9-59E1-438A-A5D5-90A3E6FE5F55}" type="pres">
      <dgm:prSet presAssocID="{B214773E-F8EA-4119-8E44-E53DF5C44C48}" presName="rootConnector" presStyleLbl="node1" presStyleIdx="3" presStyleCnt="5"/>
      <dgm:spPr/>
    </dgm:pt>
    <dgm:pt modelId="{CA6C409C-8715-496F-AC27-D6EA89DF7ADA}" type="pres">
      <dgm:prSet presAssocID="{B214773E-F8EA-4119-8E44-E53DF5C44C48}" presName="childShape" presStyleCnt="0"/>
      <dgm:spPr/>
    </dgm:pt>
    <dgm:pt modelId="{7995600F-D226-4363-BF28-0D17703FAD3F}" type="pres">
      <dgm:prSet presAssocID="{B07BDA2E-0A0A-47DC-8E0D-221E64C67A34}" presName="Name13" presStyleLbl="parChTrans1D2" presStyleIdx="4" presStyleCnt="7"/>
      <dgm:spPr/>
    </dgm:pt>
    <dgm:pt modelId="{DA1C34CB-1677-4CB2-BEB9-BAFD30FE283A}" type="pres">
      <dgm:prSet presAssocID="{4C8159AA-8F23-4295-8665-2F4489F2E55E}" presName="childText" presStyleLbl="bgAcc1" presStyleIdx="4" presStyleCnt="7">
        <dgm:presLayoutVars>
          <dgm:bulletEnabled val="1"/>
        </dgm:presLayoutVars>
      </dgm:prSet>
      <dgm:spPr/>
    </dgm:pt>
    <dgm:pt modelId="{957F8E6C-51B4-4E70-B622-8080BF3A1428}" type="pres">
      <dgm:prSet presAssocID="{0FE7E563-F09C-4234-A9A8-424C346014CA}" presName="Name13" presStyleLbl="parChTrans1D2" presStyleIdx="5" presStyleCnt="7"/>
      <dgm:spPr/>
    </dgm:pt>
    <dgm:pt modelId="{A05F0C86-0A64-43DB-9CDB-44E23416740E}" type="pres">
      <dgm:prSet presAssocID="{9841A619-8031-475E-870E-5133F2DD66E1}" presName="childText" presStyleLbl="bgAcc1" presStyleIdx="5" presStyleCnt="7">
        <dgm:presLayoutVars>
          <dgm:bulletEnabled val="1"/>
        </dgm:presLayoutVars>
      </dgm:prSet>
      <dgm:spPr/>
    </dgm:pt>
    <dgm:pt modelId="{A8DDB53E-C930-4E51-AF17-0B1795D73F3B}" type="pres">
      <dgm:prSet presAssocID="{1B62D3A5-D1CA-450F-BE85-D3BC964F4DD1}" presName="root" presStyleCnt="0"/>
      <dgm:spPr/>
    </dgm:pt>
    <dgm:pt modelId="{57268065-DBA2-4D8B-BB0A-4E66225F4893}" type="pres">
      <dgm:prSet presAssocID="{1B62D3A5-D1CA-450F-BE85-D3BC964F4DD1}" presName="rootComposite" presStyleCnt="0"/>
      <dgm:spPr/>
    </dgm:pt>
    <dgm:pt modelId="{B0A1AD9F-6AB3-47B7-91C8-D519C2D1AA8F}" type="pres">
      <dgm:prSet presAssocID="{1B62D3A5-D1CA-450F-BE85-D3BC964F4DD1}" presName="rootText" presStyleLbl="node1" presStyleIdx="4" presStyleCnt="5"/>
      <dgm:spPr/>
    </dgm:pt>
    <dgm:pt modelId="{48CD187C-63D2-48CB-9DD9-84C6F7AD6D83}" type="pres">
      <dgm:prSet presAssocID="{1B62D3A5-D1CA-450F-BE85-D3BC964F4DD1}" presName="rootConnector" presStyleLbl="node1" presStyleIdx="4" presStyleCnt="5"/>
      <dgm:spPr/>
    </dgm:pt>
    <dgm:pt modelId="{23E79E80-7B3B-448E-9503-BFDA365A6BCF}" type="pres">
      <dgm:prSet presAssocID="{1B62D3A5-D1CA-450F-BE85-D3BC964F4DD1}" presName="childShape" presStyleCnt="0"/>
      <dgm:spPr/>
    </dgm:pt>
    <dgm:pt modelId="{FCF28769-14FD-46C9-B47B-49FC87AFEB85}" type="pres">
      <dgm:prSet presAssocID="{40BE8A41-8F9F-454D-B7D0-CD4309215FF6}" presName="Name13" presStyleLbl="parChTrans1D2" presStyleIdx="6" presStyleCnt="7"/>
      <dgm:spPr/>
    </dgm:pt>
    <dgm:pt modelId="{511A39F9-EC5E-4171-B8EE-7FAF7AFD3AC2}" type="pres">
      <dgm:prSet presAssocID="{433019D0-A21D-4537-BF22-6A142507F33E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7ECD7200-1A31-46BE-A24E-99DA3E7EE46C}" type="presOf" srcId="{433019D0-A21D-4537-BF22-6A142507F33E}" destId="{511A39F9-EC5E-4171-B8EE-7FAF7AFD3AC2}" srcOrd="0" destOrd="0" presId="urn:microsoft.com/office/officeart/2005/8/layout/hierarchy3"/>
    <dgm:cxn modelId="{2705E10A-15A8-4814-878C-C53FB44B9C32}" type="presOf" srcId="{0D5A2A37-E732-4D63-9B7E-080E8BF092FB}" destId="{99546CB8-9D68-4129-8955-178CF09A4723}" srcOrd="1" destOrd="0" presId="urn:microsoft.com/office/officeart/2005/8/layout/hierarchy3"/>
    <dgm:cxn modelId="{AA9B7C10-B308-4490-B952-3234E916BB5E}" srcId="{01F3FEEB-5ED0-4F1E-8E02-5393909C2008}" destId="{CB6B2890-8858-47AE-B07C-36E606663FAE}" srcOrd="0" destOrd="0" parTransId="{CD135D30-88C4-4E6D-B1FE-8B34EB19A571}" sibTransId="{DF410A03-D0E1-489F-8E85-325D0DCC23AA}"/>
    <dgm:cxn modelId="{8B5B7013-D7E6-49CB-9965-8FD3252ACD22}" type="presOf" srcId="{B214773E-F8EA-4119-8E44-E53DF5C44C48}" destId="{6F30B7E5-EBA6-4B87-8966-56A1D4747540}" srcOrd="0" destOrd="0" presId="urn:microsoft.com/office/officeart/2005/8/layout/hierarchy3"/>
    <dgm:cxn modelId="{77A2F41D-895E-414C-86CA-DDED9628A116}" type="presOf" srcId="{40BE8A41-8F9F-454D-B7D0-CD4309215FF6}" destId="{FCF28769-14FD-46C9-B47B-49FC87AFEB85}" srcOrd="0" destOrd="0" presId="urn:microsoft.com/office/officeart/2005/8/layout/hierarchy3"/>
    <dgm:cxn modelId="{AE9C072A-05EF-41C8-8473-525FB9CF07EC}" type="presOf" srcId="{1F85102F-96B6-47CE-883B-F42E1BA89D1F}" destId="{C2E736F0-BB40-43CD-B9DD-5CC829A2AF3D}" srcOrd="0" destOrd="0" presId="urn:microsoft.com/office/officeart/2005/8/layout/hierarchy3"/>
    <dgm:cxn modelId="{B03FE833-F2C7-4C28-810D-9E0BF5BFA769}" type="presOf" srcId="{9841A619-8031-475E-870E-5133F2DD66E1}" destId="{A05F0C86-0A64-43DB-9CDB-44E23416740E}" srcOrd="0" destOrd="0" presId="urn:microsoft.com/office/officeart/2005/8/layout/hierarchy3"/>
    <dgm:cxn modelId="{3EE1A15E-9AA0-4435-9685-9805E52CBF6A}" type="presOf" srcId="{1B62D3A5-D1CA-450F-BE85-D3BC964F4DD1}" destId="{B0A1AD9F-6AB3-47B7-91C8-D519C2D1AA8F}" srcOrd="0" destOrd="0" presId="urn:microsoft.com/office/officeart/2005/8/layout/hierarchy3"/>
    <dgm:cxn modelId="{D3A9C042-43F8-4F13-9CB3-F873BF54CA18}" type="presOf" srcId="{C90EBEC1-DD21-4726-A895-9CA69EC0CF1E}" destId="{992E439E-CF06-42A4-B467-D31421986E7C}" srcOrd="0" destOrd="0" presId="urn:microsoft.com/office/officeart/2005/8/layout/hierarchy3"/>
    <dgm:cxn modelId="{CE7DD344-43BF-41C3-BF83-6043AB3CD95A}" srcId="{CB6B2890-8858-47AE-B07C-36E606663FAE}" destId="{65B02DB6-F45E-4032-A044-FEA74644BD2F}" srcOrd="0" destOrd="0" parTransId="{A1A7BE88-F8EC-49DB-BF4D-C85D6B09B058}" sibTransId="{AECFD2D5-A5E3-4192-BF97-620C3390811B}"/>
    <dgm:cxn modelId="{0CD65346-623E-4ABC-A5C6-05CCD50A2CB2}" type="presOf" srcId="{4E0E800C-3BAC-40B5-9A9E-3A8DCFA485AE}" destId="{2CB408E7-9E85-46FC-959B-A9309E92C50C}" srcOrd="0" destOrd="0" presId="urn:microsoft.com/office/officeart/2005/8/layout/hierarchy3"/>
    <dgm:cxn modelId="{2FB6BE48-7F1F-4456-872F-BA423475C522}" type="presOf" srcId="{296EDF7C-2176-46DD-95F0-2CB3F23BEEB4}" destId="{1A872D54-89AE-42B0-8C95-1D640F28B874}" srcOrd="0" destOrd="0" presId="urn:microsoft.com/office/officeart/2005/8/layout/hierarchy3"/>
    <dgm:cxn modelId="{F0D98569-03F4-411D-8E8D-8629B8029E5B}" srcId="{01F3FEEB-5ED0-4F1E-8E02-5393909C2008}" destId="{0D5A2A37-E732-4D63-9B7E-080E8BF092FB}" srcOrd="1" destOrd="0" parTransId="{63E6964F-5B6D-494B-8FDC-86DAA10DFBBC}" sibTransId="{8C015286-EAA0-472B-860E-27FFB35F4B44}"/>
    <dgm:cxn modelId="{6DD6BB69-B98E-4276-AE97-3F49230D5F37}" type="presOf" srcId="{90A35B67-4FDD-4B71-BE53-601E37E2EECE}" destId="{5C40602D-127C-4A0A-9BFD-EC8B03149E85}" srcOrd="0" destOrd="0" presId="urn:microsoft.com/office/officeart/2005/8/layout/hierarchy3"/>
    <dgm:cxn modelId="{A45C246E-E616-4308-8C49-06F2286029AF}" srcId="{01F3FEEB-5ED0-4F1E-8E02-5393909C2008}" destId="{1B62D3A5-D1CA-450F-BE85-D3BC964F4DD1}" srcOrd="4" destOrd="0" parTransId="{D295CCBA-B5BA-4F87-AA1D-96185453A93A}" sibTransId="{25C14253-5B50-4F8C-A404-B6F23307ED6A}"/>
    <dgm:cxn modelId="{F0944971-9BA0-494F-946F-6C095DBBF175}" type="presOf" srcId="{A1A7BE88-F8EC-49DB-BF4D-C85D6B09B058}" destId="{E2C9DD02-125B-4F8A-8009-DA0A6E5053EE}" srcOrd="0" destOrd="0" presId="urn:microsoft.com/office/officeart/2005/8/layout/hierarchy3"/>
    <dgm:cxn modelId="{50FB6D53-F834-4DA3-9F2F-6561ABB65AFE}" type="presOf" srcId="{B07BDA2E-0A0A-47DC-8E0D-221E64C67A34}" destId="{7995600F-D226-4363-BF28-0D17703FAD3F}" srcOrd="0" destOrd="0" presId="urn:microsoft.com/office/officeart/2005/8/layout/hierarchy3"/>
    <dgm:cxn modelId="{50B7BC76-3D52-4ABC-B2D4-CB69D941527D}" type="presOf" srcId="{1B62D3A5-D1CA-450F-BE85-D3BC964F4DD1}" destId="{48CD187C-63D2-48CB-9DD9-84C6F7AD6D83}" srcOrd="1" destOrd="0" presId="urn:microsoft.com/office/officeart/2005/8/layout/hierarchy3"/>
    <dgm:cxn modelId="{D3B0A07A-A6DF-4DCE-8DBB-6A1E241507C5}" srcId="{01F3FEEB-5ED0-4F1E-8E02-5393909C2008}" destId="{B214773E-F8EA-4119-8E44-E53DF5C44C48}" srcOrd="3" destOrd="0" parTransId="{D5899298-55D9-4283-9791-9EBA71C5C8CA}" sibTransId="{68AC76EE-E7EC-4FBB-A37A-04B0A6A69D9D}"/>
    <dgm:cxn modelId="{5604747F-E228-4FE1-9DAE-1193181F0C63}" type="presOf" srcId="{0D5A2A37-E732-4D63-9B7E-080E8BF092FB}" destId="{D561E88D-8780-4C89-8BEA-0E08B261FB19}" srcOrd="0" destOrd="0" presId="urn:microsoft.com/office/officeart/2005/8/layout/hierarchy3"/>
    <dgm:cxn modelId="{6D86FA80-F184-489E-8CF4-AD0E2A6D225D}" type="presOf" srcId="{01F3FEEB-5ED0-4F1E-8E02-5393909C2008}" destId="{783292CB-6D56-47F2-A8F0-B835AAE1A307}" srcOrd="0" destOrd="0" presId="urn:microsoft.com/office/officeart/2005/8/layout/hierarchy3"/>
    <dgm:cxn modelId="{9DC88584-A217-44E2-ADA2-016B3F187F53}" type="presOf" srcId="{4E0E800C-3BAC-40B5-9A9E-3A8DCFA485AE}" destId="{C6204271-7B99-406C-A6A0-641A382AB2E2}" srcOrd="1" destOrd="0" presId="urn:microsoft.com/office/officeart/2005/8/layout/hierarchy3"/>
    <dgm:cxn modelId="{07672C87-A043-4F3F-981F-715BDB8FE80D}" type="presOf" srcId="{CB6B2890-8858-47AE-B07C-36E606663FAE}" destId="{835230B2-107D-45D1-AEAE-2ADCB0E12265}" srcOrd="1" destOrd="0" presId="urn:microsoft.com/office/officeart/2005/8/layout/hierarchy3"/>
    <dgm:cxn modelId="{2EB1DD89-876D-4AFA-B336-522D8007DF11}" srcId="{CB6B2890-8858-47AE-B07C-36E606663FAE}" destId="{90A35B67-4FDD-4B71-BE53-601E37E2EECE}" srcOrd="1" destOrd="0" parTransId="{0E651C8F-19EC-4015-A56C-BAD29BC8AC32}" sibTransId="{59C75DE2-0B9B-4935-AE44-DCD4A71AF57B}"/>
    <dgm:cxn modelId="{33BE898C-46E3-4DF7-880B-637180E666F8}" srcId="{4E0E800C-3BAC-40B5-9A9E-3A8DCFA485AE}" destId="{C90EBEC1-DD21-4726-A895-9CA69EC0CF1E}" srcOrd="0" destOrd="0" parTransId="{1F85102F-96B6-47CE-883B-F42E1BA89D1F}" sibTransId="{415D42B7-BFDF-4AA7-9B07-4B7807F5DF1C}"/>
    <dgm:cxn modelId="{1CBBAB90-0CAF-4E86-8278-EC278CC92993}" type="presOf" srcId="{87C17D27-FCC9-423B-AE2B-4F29CDE5313D}" destId="{D74C8123-59CA-4217-9480-2189364396EC}" srcOrd="0" destOrd="0" presId="urn:microsoft.com/office/officeart/2005/8/layout/hierarchy3"/>
    <dgm:cxn modelId="{F3C04891-0098-4052-943E-0BCD8C615A73}" type="presOf" srcId="{B214773E-F8EA-4119-8E44-E53DF5C44C48}" destId="{37604EB9-59E1-438A-A5D5-90A3E6FE5F55}" srcOrd="1" destOrd="0" presId="urn:microsoft.com/office/officeart/2005/8/layout/hierarchy3"/>
    <dgm:cxn modelId="{468A4FB7-602D-4CE7-85D6-3875E46AF8CA}" srcId="{0D5A2A37-E732-4D63-9B7E-080E8BF092FB}" destId="{87C17D27-FCC9-423B-AE2B-4F29CDE5313D}" srcOrd="0" destOrd="0" parTransId="{296EDF7C-2176-46DD-95F0-2CB3F23BEEB4}" sibTransId="{5D3278BD-45C3-44F0-8FE2-D6B6D88AEF01}"/>
    <dgm:cxn modelId="{80FA31BB-BB2D-4189-9646-986B493F11E3}" srcId="{B214773E-F8EA-4119-8E44-E53DF5C44C48}" destId="{4C8159AA-8F23-4295-8665-2F4489F2E55E}" srcOrd="0" destOrd="0" parTransId="{B07BDA2E-0A0A-47DC-8E0D-221E64C67A34}" sibTransId="{3C0FCBD1-C875-40BD-B855-896BD6D746C9}"/>
    <dgm:cxn modelId="{9A0B65BD-A29A-47E0-8901-D5AA686F3998}" type="presOf" srcId="{0E651C8F-19EC-4015-A56C-BAD29BC8AC32}" destId="{4AD2F42F-5FE8-48FA-A162-6AAD6D0241A0}" srcOrd="0" destOrd="0" presId="urn:microsoft.com/office/officeart/2005/8/layout/hierarchy3"/>
    <dgm:cxn modelId="{A4FA1CC6-35D5-4DDC-9DA3-D24ECABA9F21}" type="presOf" srcId="{4C8159AA-8F23-4295-8665-2F4489F2E55E}" destId="{DA1C34CB-1677-4CB2-BEB9-BAFD30FE283A}" srcOrd="0" destOrd="0" presId="urn:microsoft.com/office/officeart/2005/8/layout/hierarchy3"/>
    <dgm:cxn modelId="{85B3CDC7-DBC9-4019-A66B-A2682520BCF6}" srcId="{1B62D3A5-D1CA-450F-BE85-D3BC964F4DD1}" destId="{433019D0-A21D-4537-BF22-6A142507F33E}" srcOrd="0" destOrd="0" parTransId="{40BE8A41-8F9F-454D-B7D0-CD4309215FF6}" sibTransId="{A5260397-FC1D-4A1F-AAAD-7388AFEC19C3}"/>
    <dgm:cxn modelId="{A09C1BD4-39DC-45B6-9D1A-C479BC371A44}" srcId="{B214773E-F8EA-4119-8E44-E53DF5C44C48}" destId="{9841A619-8031-475E-870E-5133F2DD66E1}" srcOrd="1" destOrd="0" parTransId="{0FE7E563-F09C-4234-A9A8-424C346014CA}" sibTransId="{CE9E40D7-A088-48C0-8828-C91D9DD43562}"/>
    <dgm:cxn modelId="{1BC99ADB-7DAE-4089-9CF3-109B6272E305}" type="presOf" srcId="{CB6B2890-8858-47AE-B07C-36E606663FAE}" destId="{78E050C2-2F1F-4079-BCDE-E750223BB862}" srcOrd="0" destOrd="0" presId="urn:microsoft.com/office/officeart/2005/8/layout/hierarchy3"/>
    <dgm:cxn modelId="{0D547EED-27CC-45D1-BD9B-B99BD8A591BD}" type="presOf" srcId="{65B02DB6-F45E-4032-A044-FEA74644BD2F}" destId="{B5861690-F197-4088-821D-A85246C2A07C}" srcOrd="0" destOrd="0" presId="urn:microsoft.com/office/officeart/2005/8/layout/hierarchy3"/>
    <dgm:cxn modelId="{63AFCFEE-F97C-4E8C-9012-BE478C925FFB}" srcId="{01F3FEEB-5ED0-4F1E-8E02-5393909C2008}" destId="{4E0E800C-3BAC-40B5-9A9E-3A8DCFA485AE}" srcOrd="2" destOrd="0" parTransId="{1646E23B-774B-442A-9DD1-8B4C78D2B2A3}" sibTransId="{C3EE1B8B-08B6-493B-A01F-6A0DAE986505}"/>
    <dgm:cxn modelId="{9BD54EFB-29F6-4A27-B8A6-AF318789C904}" type="presOf" srcId="{0FE7E563-F09C-4234-A9A8-424C346014CA}" destId="{957F8E6C-51B4-4E70-B622-8080BF3A1428}" srcOrd="0" destOrd="0" presId="urn:microsoft.com/office/officeart/2005/8/layout/hierarchy3"/>
    <dgm:cxn modelId="{25299055-3747-4A0C-A013-81993BA1C34C}" type="presParOf" srcId="{783292CB-6D56-47F2-A8F0-B835AAE1A307}" destId="{B792BC2B-5B36-485C-BE37-058984B36F4B}" srcOrd="0" destOrd="0" presId="urn:microsoft.com/office/officeart/2005/8/layout/hierarchy3"/>
    <dgm:cxn modelId="{1D78EAF6-BDF9-46C5-AB8C-B246FF7F0A0B}" type="presParOf" srcId="{B792BC2B-5B36-485C-BE37-058984B36F4B}" destId="{704C6788-21E3-4D22-974E-F0AF8C02B310}" srcOrd="0" destOrd="0" presId="urn:microsoft.com/office/officeart/2005/8/layout/hierarchy3"/>
    <dgm:cxn modelId="{B563AA62-8004-4C06-95AE-1ADE906A2B36}" type="presParOf" srcId="{704C6788-21E3-4D22-974E-F0AF8C02B310}" destId="{78E050C2-2F1F-4079-BCDE-E750223BB862}" srcOrd="0" destOrd="0" presId="urn:microsoft.com/office/officeart/2005/8/layout/hierarchy3"/>
    <dgm:cxn modelId="{85A8A032-C47A-46F1-BD9B-CF8A1CA74825}" type="presParOf" srcId="{704C6788-21E3-4D22-974E-F0AF8C02B310}" destId="{835230B2-107D-45D1-AEAE-2ADCB0E12265}" srcOrd="1" destOrd="0" presId="urn:microsoft.com/office/officeart/2005/8/layout/hierarchy3"/>
    <dgm:cxn modelId="{779E0F87-0256-424D-8402-5CF25B301CB5}" type="presParOf" srcId="{B792BC2B-5B36-485C-BE37-058984B36F4B}" destId="{DAD35BF7-B4DD-4464-AC16-4AD84B72334E}" srcOrd="1" destOrd="0" presId="urn:microsoft.com/office/officeart/2005/8/layout/hierarchy3"/>
    <dgm:cxn modelId="{14DCF74B-64E9-4B2D-B903-C23EA384F9BE}" type="presParOf" srcId="{DAD35BF7-B4DD-4464-AC16-4AD84B72334E}" destId="{E2C9DD02-125B-4F8A-8009-DA0A6E5053EE}" srcOrd="0" destOrd="0" presId="urn:microsoft.com/office/officeart/2005/8/layout/hierarchy3"/>
    <dgm:cxn modelId="{E7D0C10C-BF32-4E97-BE45-F345112F6FBA}" type="presParOf" srcId="{DAD35BF7-B4DD-4464-AC16-4AD84B72334E}" destId="{B5861690-F197-4088-821D-A85246C2A07C}" srcOrd="1" destOrd="0" presId="urn:microsoft.com/office/officeart/2005/8/layout/hierarchy3"/>
    <dgm:cxn modelId="{D43598E2-3E41-4CFB-9A9E-5853A83AF18E}" type="presParOf" srcId="{DAD35BF7-B4DD-4464-AC16-4AD84B72334E}" destId="{4AD2F42F-5FE8-48FA-A162-6AAD6D0241A0}" srcOrd="2" destOrd="0" presId="urn:microsoft.com/office/officeart/2005/8/layout/hierarchy3"/>
    <dgm:cxn modelId="{A45068C5-4B48-49E8-ACCE-5B7A68100C47}" type="presParOf" srcId="{DAD35BF7-B4DD-4464-AC16-4AD84B72334E}" destId="{5C40602D-127C-4A0A-9BFD-EC8B03149E85}" srcOrd="3" destOrd="0" presId="urn:microsoft.com/office/officeart/2005/8/layout/hierarchy3"/>
    <dgm:cxn modelId="{E845863A-AB11-4005-8AEF-C073231E3ADA}" type="presParOf" srcId="{783292CB-6D56-47F2-A8F0-B835AAE1A307}" destId="{7D8116F0-F599-4C6A-8255-0B8C4AFFE926}" srcOrd="1" destOrd="0" presId="urn:microsoft.com/office/officeart/2005/8/layout/hierarchy3"/>
    <dgm:cxn modelId="{5EA6C6F7-3452-4A2F-858D-E2C52416C797}" type="presParOf" srcId="{7D8116F0-F599-4C6A-8255-0B8C4AFFE926}" destId="{B5791099-8688-405D-A3AE-9432FAAE9DCC}" srcOrd="0" destOrd="0" presId="urn:microsoft.com/office/officeart/2005/8/layout/hierarchy3"/>
    <dgm:cxn modelId="{28B26336-8D26-426C-8079-09BE549DAC89}" type="presParOf" srcId="{B5791099-8688-405D-A3AE-9432FAAE9DCC}" destId="{D561E88D-8780-4C89-8BEA-0E08B261FB19}" srcOrd="0" destOrd="0" presId="urn:microsoft.com/office/officeart/2005/8/layout/hierarchy3"/>
    <dgm:cxn modelId="{5A91CE0F-85C1-4EC4-851F-33CDA0719E39}" type="presParOf" srcId="{B5791099-8688-405D-A3AE-9432FAAE9DCC}" destId="{99546CB8-9D68-4129-8955-178CF09A4723}" srcOrd="1" destOrd="0" presId="urn:microsoft.com/office/officeart/2005/8/layout/hierarchy3"/>
    <dgm:cxn modelId="{AE4D43C0-5917-4196-81DD-D13364A7EA53}" type="presParOf" srcId="{7D8116F0-F599-4C6A-8255-0B8C4AFFE926}" destId="{9DEA74EC-E5B1-4616-8F3F-70025444A98E}" srcOrd="1" destOrd="0" presId="urn:microsoft.com/office/officeart/2005/8/layout/hierarchy3"/>
    <dgm:cxn modelId="{B8FF9007-CBDE-42C6-A702-FF791E57614C}" type="presParOf" srcId="{9DEA74EC-E5B1-4616-8F3F-70025444A98E}" destId="{1A872D54-89AE-42B0-8C95-1D640F28B874}" srcOrd="0" destOrd="0" presId="urn:microsoft.com/office/officeart/2005/8/layout/hierarchy3"/>
    <dgm:cxn modelId="{295B9A75-CA8C-4E5A-B7FE-ED660D521BA4}" type="presParOf" srcId="{9DEA74EC-E5B1-4616-8F3F-70025444A98E}" destId="{D74C8123-59CA-4217-9480-2189364396EC}" srcOrd="1" destOrd="0" presId="urn:microsoft.com/office/officeart/2005/8/layout/hierarchy3"/>
    <dgm:cxn modelId="{40097453-3889-4450-B714-DB1DF6ADA758}" type="presParOf" srcId="{783292CB-6D56-47F2-A8F0-B835AAE1A307}" destId="{E3DE5C09-74BE-4C1E-98D4-606BE881AF1F}" srcOrd="2" destOrd="0" presId="urn:microsoft.com/office/officeart/2005/8/layout/hierarchy3"/>
    <dgm:cxn modelId="{F8FA9BE7-C046-4E13-9B41-6E7EA9F9E11E}" type="presParOf" srcId="{E3DE5C09-74BE-4C1E-98D4-606BE881AF1F}" destId="{EBE5B1F5-F6A9-4AF9-AC50-B919147FB03B}" srcOrd="0" destOrd="0" presId="urn:microsoft.com/office/officeart/2005/8/layout/hierarchy3"/>
    <dgm:cxn modelId="{90CFB17A-AF78-4374-92AA-678AC6ACC5E8}" type="presParOf" srcId="{EBE5B1F5-F6A9-4AF9-AC50-B919147FB03B}" destId="{2CB408E7-9E85-46FC-959B-A9309E92C50C}" srcOrd="0" destOrd="0" presId="urn:microsoft.com/office/officeart/2005/8/layout/hierarchy3"/>
    <dgm:cxn modelId="{C636E104-0027-4AC6-9F61-D79D57F6542D}" type="presParOf" srcId="{EBE5B1F5-F6A9-4AF9-AC50-B919147FB03B}" destId="{C6204271-7B99-406C-A6A0-641A382AB2E2}" srcOrd="1" destOrd="0" presId="urn:microsoft.com/office/officeart/2005/8/layout/hierarchy3"/>
    <dgm:cxn modelId="{6AB31267-DA60-43B2-A3E7-91C59773EBB5}" type="presParOf" srcId="{E3DE5C09-74BE-4C1E-98D4-606BE881AF1F}" destId="{77B0DBA8-8BE4-4E09-B8FC-C692117D92B0}" srcOrd="1" destOrd="0" presId="urn:microsoft.com/office/officeart/2005/8/layout/hierarchy3"/>
    <dgm:cxn modelId="{3EC2E31F-82B0-4D94-AC52-F57971410FD3}" type="presParOf" srcId="{77B0DBA8-8BE4-4E09-B8FC-C692117D92B0}" destId="{C2E736F0-BB40-43CD-B9DD-5CC829A2AF3D}" srcOrd="0" destOrd="0" presId="urn:microsoft.com/office/officeart/2005/8/layout/hierarchy3"/>
    <dgm:cxn modelId="{9DD71B4C-7D03-4B85-912E-E4CF24D4EC1E}" type="presParOf" srcId="{77B0DBA8-8BE4-4E09-B8FC-C692117D92B0}" destId="{992E439E-CF06-42A4-B467-D31421986E7C}" srcOrd="1" destOrd="0" presId="urn:microsoft.com/office/officeart/2005/8/layout/hierarchy3"/>
    <dgm:cxn modelId="{5CDD588E-6B52-472A-9206-9E005BEB7639}" type="presParOf" srcId="{783292CB-6D56-47F2-A8F0-B835AAE1A307}" destId="{131E5EDE-C888-4A1D-8FBA-E53424118C3D}" srcOrd="3" destOrd="0" presId="urn:microsoft.com/office/officeart/2005/8/layout/hierarchy3"/>
    <dgm:cxn modelId="{D71C61C6-4125-4C33-A1C1-0A5D2834FAEE}" type="presParOf" srcId="{131E5EDE-C888-4A1D-8FBA-E53424118C3D}" destId="{413BA760-BAAE-45CF-8B5C-8E103FDE1252}" srcOrd="0" destOrd="0" presId="urn:microsoft.com/office/officeart/2005/8/layout/hierarchy3"/>
    <dgm:cxn modelId="{DF4D658D-6DFB-48DC-B0CC-1E0B44D97F5E}" type="presParOf" srcId="{413BA760-BAAE-45CF-8B5C-8E103FDE1252}" destId="{6F30B7E5-EBA6-4B87-8966-56A1D4747540}" srcOrd="0" destOrd="0" presId="urn:microsoft.com/office/officeart/2005/8/layout/hierarchy3"/>
    <dgm:cxn modelId="{69E7AF59-FBD8-45ED-8053-E5830139682D}" type="presParOf" srcId="{413BA760-BAAE-45CF-8B5C-8E103FDE1252}" destId="{37604EB9-59E1-438A-A5D5-90A3E6FE5F55}" srcOrd="1" destOrd="0" presId="urn:microsoft.com/office/officeart/2005/8/layout/hierarchy3"/>
    <dgm:cxn modelId="{8495164E-4039-442F-A976-47C31D4354DD}" type="presParOf" srcId="{131E5EDE-C888-4A1D-8FBA-E53424118C3D}" destId="{CA6C409C-8715-496F-AC27-D6EA89DF7ADA}" srcOrd="1" destOrd="0" presId="urn:microsoft.com/office/officeart/2005/8/layout/hierarchy3"/>
    <dgm:cxn modelId="{1F688E51-18A0-4483-ABAD-E2A64D58D892}" type="presParOf" srcId="{CA6C409C-8715-496F-AC27-D6EA89DF7ADA}" destId="{7995600F-D226-4363-BF28-0D17703FAD3F}" srcOrd="0" destOrd="0" presId="urn:microsoft.com/office/officeart/2005/8/layout/hierarchy3"/>
    <dgm:cxn modelId="{1CA42C72-EA19-49A9-99DD-0EF5F7B83705}" type="presParOf" srcId="{CA6C409C-8715-496F-AC27-D6EA89DF7ADA}" destId="{DA1C34CB-1677-4CB2-BEB9-BAFD30FE283A}" srcOrd="1" destOrd="0" presId="urn:microsoft.com/office/officeart/2005/8/layout/hierarchy3"/>
    <dgm:cxn modelId="{74A4FA33-E586-4FAB-B373-0740CF6971E5}" type="presParOf" srcId="{CA6C409C-8715-496F-AC27-D6EA89DF7ADA}" destId="{957F8E6C-51B4-4E70-B622-8080BF3A1428}" srcOrd="2" destOrd="0" presId="urn:microsoft.com/office/officeart/2005/8/layout/hierarchy3"/>
    <dgm:cxn modelId="{E060EAEF-040E-4B80-B023-C1E33BA75D5F}" type="presParOf" srcId="{CA6C409C-8715-496F-AC27-D6EA89DF7ADA}" destId="{A05F0C86-0A64-43DB-9CDB-44E23416740E}" srcOrd="3" destOrd="0" presId="urn:microsoft.com/office/officeart/2005/8/layout/hierarchy3"/>
    <dgm:cxn modelId="{91D41E69-463D-4F88-A3D5-916084A7E8A8}" type="presParOf" srcId="{783292CB-6D56-47F2-A8F0-B835AAE1A307}" destId="{A8DDB53E-C930-4E51-AF17-0B1795D73F3B}" srcOrd="4" destOrd="0" presId="urn:microsoft.com/office/officeart/2005/8/layout/hierarchy3"/>
    <dgm:cxn modelId="{0A162296-6FFB-4B41-8769-7BC70777ED56}" type="presParOf" srcId="{A8DDB53E-C930-4E51-AF17-0B1795D73F3B}" destId="{57268065-DBA2-4D8B-BB0A-4E66225F4893}" srcOrd="0" destOrd="0" presId="urn:microsoft.com/office/officeart/2005/8/layout/hierarchy3"/>
    <dgm:cxn modelId="{40FF62E5-B086-41CD-9A8F-F6D9E61970A7}" type="presParOf" srcId="{57268065-DBA2-4D8B-BB0A-4E66225F4893}" destId="{B0A1AD9F-6AB3-47B7-91C8-D519C2D1AA8F}" srcOrd="0" destOrd="0" presId="urn:microsoft.com/office/officeart/2005/8/layout/hierarchy3"/>
    <dgm:cxn modelId="{2778193D-B4ED-4A4F-936D-E101F7B115A2}" type="presParOf" srcId="{57268065-DBA2-4D8B-BB0A-4E66225F4893}" destId="{48CD187C-63D2-48CB-9DD9-84C6F7AD6D83}" srcOrd="1" destOrd="0" presId="urn:microsoft.com/office/officeart/2005/8/layout/hierarchy3"/>
    <dgm:cxn modelId="{4A30E9E4-8B2B-4FFE-876C-4588F9438A63}" type="presParOf" srcId="{A8DDB53E-C930-4E51-AF17-0B1795D73F3B}" destId="{23E79E80-7B3B-448E-9503-BFDA365A6BCF}" srcOrd="1" destOrd="0" presId="urn:microsoft.com/office/officeart/2005/8/layout/hierarchy3"/>
    <dgm:cxn modelId="{19EE373D-91B0-42F8-8615-4396FF648818}" type="presParOf" srcId="{23E79E80-7B3B-448E-9503-BFDA365A6BCF}" destId="{FCF28769-14FD-46C9-B47B-49FC87AFEB85}" srcOrd="0" destOrd="0" presId="urn:microsoft.com/office/officeart/2005/8/layout/hierarchy3"/>
    <dgm:cxn modelId="{69301873-C447-45E5-BBD4-219F8717742B}" type="presParOf" srcId="{23E79E80-7B3B-448E-9503-BFDA365A6BCF}" destId="{511A39F9-EC5E-4171-B8EE-7FAF7AFD3AC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0C4CFF-773C-4C16-BA16-267718B8FD1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9A945C-CE17-46BB-8359-BF117C4EA1B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 dirty="0"/>
            <a:t>Comprehensive Testing Stages</a:t>
          </a:r>
          <a:endParaRPr lang="en-US" dirty="0"/>
        </a:p>
      </dgm:t>
    </dgm:pt>
    <dgm:pt modelId="{2A619011-8DA8-4C68-97A6-92D28A8C9D65}" type="parTrans" cxnId="{D2A4AD6E-8229-4C41-B1EB-7B53D4A257E5}">
      <dgm:prSet/>
      <dgm:spPr/>
      <dgm:t>
        <a:bodyPr/>
        <a:lstStyle/>
        <a:p>
          <a:endParaRPr lang="en-US"/>
        </a:p>
      </dgm:t>
    </dgm:pt>
    <dgm:pt modelId="{509BB986-17C7-4BAE-B36E-CBAB3E360A05}" type="sibTrans" cxnId="{D2A4AD6E-8229-4C41-B1EB-7B53D4A257E5}">
      <dgm:prSet/>
      <dgm:spPr/>
      <dgm:t>
        <a:bodyPr/>
        <a:lstStyle/>
        <a:p>
          <a:endParaRPr lang="en-US"/>
        </a:p>
      </dgm:t>
    </dgm:pt>
    <dgm:pt modelId="{64709FB9-E0DA-4D01-82CF-8923EDDC39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Emphasize the sequential stages of testing: Unit, Integration, System, and User Acceptance Testing (UAT), highlighting the focused objectives of each stage.</a:t>
          </a:r>
          <a:endParaRPr lang="en-US" dirty="0"/>
        </a:p>
      </dgm:t>
    </dgm:pt>
    <dgm:pt modelId="{9FE6FB9A-4334-4BBA-8793-F8287C12C845}" type="parTrans" cxnId="{BAA300EC-EB30-4E1D-8307-223011B4B450}">
      <dgm:prSet/>
      <dgm:spPr/>
      <dgm:t>
        <a:bodyPr/>
        <a:lstStyle/>
        <a:p>
          <a:endParaRPr lang="en-US"/>
        </a:p>
      </dgm:t>
    </dgm:pt>
    <dgm:pt modelId="{8EC8FFCE-B6F9-4374-A188-A8623E669A66}" type="sibTrans" cxnId="{BAA300EC-EB30-4E1D-8307-223011B4B450}">
      <dgm:prSet/>
      <dgm:spPr/>
      <dgm:t>
        <a:bodyPr/>
        <a:lstStyle/>
        <a:p>
          <a:endParaRPr lang="en-US"/>
        </a:p>
      </dgm:t>
    </dgm:pt>
    <dgm:pt modelId="{83529510-AAB7-4CA8-8DA8-7ACD33753E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Diverse Testing Types</a:t>
          </a:r>
          <a:endParaRPr lang="en-US"/>
        </a:p>
      </dgm:t>
    </dgm:pt>
    <dgm:pt modelId="{969CAB95-6727-4618-A801-BFE5B7C718AF}" type="parTrans" cxnId="{7A31998C-1F6B-428A-8619-89B4A78ED31B}">
      <dgm:prSet/>
      <dgm:spPr/>
      <dgm:t>
        <a:bodyPr/>
        <a:lstStyle/>
        <a:p>
          <a:endParaRPr lang="en-US"/>
        </a:p>
      </dgm:t>
    </dgm:pt>
    <dgm:pt modelId="{EAD7CBDE-32E8-4F55-9E4F-398A4B7D17A0}" type="sibTrans" cxnId="{7A31998C-1F6B-428A-8619-89B4A78ED31B}">
      <dgm:prSet/>
      <dgm:spPr/>
      <dgm:t>
        <a:bodyPr/>
        <a:lstStyle/>
        <a:p>
          <a:endParaRPr lang="en-US"/>
        </a:p>
      </dgm:t>
    </dgm:pt>
    <dgm:pt modelId="{5633C835-79A7-4A69-8C92-5AF2B8D27E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Outline the variety of tests: Functional, Performance, Security, Integration, and Regression Testing, to ensure comprehensive coverage of all aspects of the UPI integration.</a:t>
          </a:r>
          <a:endParaRPr lang="en-US"/>
        </a:p>
      </dgm:t>
    </dgm:pt>
    <dgm:pt modelId="{DFB428B4-942A-48F5-BBF8-9C2BF2B24B42}" type="parTrans" cxnId="{0DEDD9FF-7515-4635-9ABD-6C9DFA92C280}">
      <dgm:prSet/>
      <dgm:spPr/>
      <dgm:t>
        <a:bodyPr/>
        <a:lstStyle/>
        <a:p>
          <a:endParaRPr lang="en-US"/>
        </a:p>
      </dgm:t>
    </dgm:pt>
    <dgm:pt modelId="{F0CD77D9-6A42-42A8-81D8-F1BC2C7C4D3D}" type="sibTrans" cxnId="{0DEDD9FF-7515-4635-9ABD-6C9DFA92C280}">
      <dgm:prSet/>
      <dgm:spPr/>
      <dgm:t>
        <a:bodyPr/>
        <a:lstStyle/>
        <a:p>
          <a:endParaRPr lang="en-US"/>
        </a:p>
      </dgm:t>
    </dgm:pt>
    <dgm:pt modelId="{E3B9E517-AB1B-48BA-AFB4-5650C1293A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Roles and Responsibilities</a:t>
          </a:r>
          <a:endParaRPr lang="en-US"/>
        </a:p>
      </dgm:t>
    </dgm:pt>
    <dgm:pt modelId="{3D74929C-B982-4AFA-9030-2646D6E3181E}" type="parTrans" cxnId="{9D839F6D-8605-4BEE-91ED-81884306F83F}">
      <dgm:prSet/>
      <dgm:spPr/>
      <dgm:t>
        <a:bodyPr/>
        <a:lstStyle/>
        <a:p>
          <a:endParaRPr lang="en-US"/>
        </a:p>
      </dgm:t>
    </dgm:pt>
    <dgm:pt modelId="{784086DD-53D9-4600-B3BA-431267A3A676}" type="sibTrans" cxnId="{9D839F6D-8605-4BEE-91ED-81884306F83F}">
      <dgm:prSet/>
      <dgm:spPr/>
      <dgm:t>
        <a:bodyPr/>
        <a:lstStyle/>
        <a:p>
          <a:endParaRPr lang="en-US"/>
        </a:p>
      </dgm:t>
    </dgm:pt>
    <dgm:pt modelId="{96F14A08-FDD9-4E84-B524-44DA080290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Clarify the roles: Developers (unit testing and defect resolution), Testers (integration to UAT), Project Managers (coordination), and Business Analysts (validating requirements).</a:t>
          </a:r>
          <a:endParaRPr lang="en-US"/>
        </a:p>
      </dgm:t>
    </dgm:pt>
    <dgm:pt modelId="{75DF87DB-108A-417E-9DAB-0358A21A0160}" type="parTrans" cxnId="{957E0682-0973-474A-863E-E50AE8B3C3BE}">
      <dgm:prSet/>
      <dgm:spPr/>
      <dgm:t>
        <a:bodyPr/>
        <a:lstStyle/>
        <a:p>
          <a:endParaRPr lang="en-US"/>
        </a:p>
      </dgm:t>
    </dgm:pt>
    <dgm:pt modelId="{ADE856E3-214E-4093-B0DF-2EB8484C72C2}" type="sibTrans" cxnId="{957E0682-0973-474A-863E-E50AE8B3C3BE}">
      <dgm:prSet/>
      <dgm:spPr/>
      <dgm:t>
        <a:bodyPr/>
        <a:lstStyle/>
        <a:p>
          <a:endParaRPr lang="en-US"/>
        </a:p>
      </dgm:t>
    </dgm:pt>
    <dgm:pt modelId="{4A8D9B7D-611C-4C56-B541-0F31DEBE3E3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Advanced Testing Tools and Environments</a:t>
          </a:r>
          <a:endParaRPr lang="en-US"/>
        </a:p>
      </dgm:t>
    </dgm:pt>
    <dgm:pt modelId="{DD2EA71D-9DC9-40AD-A61E-FB1A650F3352}" type="parTrans" cxnId="{8D1F189D-3E91-460D-9AD0-D128BD688733}">
      <dgm:prSet/>
      <dgm:spPr/>
      <dgm:t>
        <a:bodyPr/>
        <a:lstStyle/>
        <a:p>
          <a:endParaRPr lang="en-US"/>
        </a:p>
      </dgm:t>
    </dgm:pt>
    <dgm:pt modelId="{01C0133F-BB98-44EC-BDD7-B022FAC2A111}" type="sibTrans" cxnId="{8D1F189D-3E91-460D-9AD0-D128BD688733}">
      <dgm:prSet/>
      <dgm:spPr/>
      <dgm:t>
        <a:bodyPr/>
        <a:lstStyle/>
        <a:p>
          <a:endParaRPr lang="en-US"/>
        </a:p>
      </dgm:t>
    </dgm:pt>
    <dgm:pt modelId="{5D7B4DE7-0B61-409B-A3BE-1B9B0C78A2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Highlight the use of Selenium for UI testing and Jira for test case management, along with testing across multiple environments (Development, Testing, UAT, Production) and devices (iOS and Android).</a:t>
          </a:r>
          <a:endParaRPr lang="en-US"/>
        </a:p>
      </dgm:t>
    </dgm:pt>
    <dgm:pt modelId="{90CA0291-BEF2-4EF2-AF2B-10AC75C74321}" type="parTrans" cxnId="{1B2166AC-C871-4403-8A37-6356DEEF679D}">
      <dgm:prSet/>
      <dgm:spPr/>
      <dgm:t>
        <a:bodyPr/>
        <a:lstStyle/>
        <a:p>
          <a:endParaRPr lang="en-US"/>
        </a:p>
      </dgm:t>
    </dgm:pt>
    <dgm:pt modelId="{77602140-6D25-4AD2-B84E-14EE8722BCD6}" type="sibTrans" cxnId="{1B2166AC-C871-4403-8A37-6356DEEF679D}">
      <dgm:prSet/>
      <dgm:spPr/>
      <dgm:t>
        <a:bodyPr/>
        <a:lstStyle/>
        <a:p>
          <a:endParaRPr lang="en-US"/>
        </a:p>
      </dgm:t>
    </dgm:pt>
    <dgm:pt modelId="{EBD511B2-FF7D-438D-BD3C-15C1CB483E1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Risk Management Approach</a:t>
          </a:r>
          <a:endParaRPr lang="en-US"/>
        </a:p>
      </dgm:t>
    </dgm:pt>
    <dgm:pt modelId="{628469AB-CE3B-45B8-9A1B-8369376F9C9F}" type="parTrans" cxnId="{80E0097F-8922-40BC-AB5D-11D195843149}">
      <dgm:prSet/>
      <dgm:spPr/>
      <dgm:t>
        <a:bodyPr/>
        <a:lstStyle/>
        <a:p>
          <a:endParaRPr lang="en-US"/>
        </a:p>
      </dgm:t>
    </dgm:pt>
    <dgm:pt modelId="{7DB47FCA-2675-4817-A94E-2011DBA085B1}" type="sibTrans" cxnId="{80E0097F-8922-40BC-AB5D-11D195843149}">
      <dgm:prSet/>
      <dgm:spPr/>
      <dgm:t>
        <a:bodyPr/>
        <a:lstStyle/>
        <a:p>
          <a:endParaRPr lang="en-US"/>
        </a:p>
      </dgm:t>
    </dgm:pt>
    <dgm:pt modelId="{115533B3-E8FE-45DC-9F8A-F8A4CE4320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Summarize risk identification (technical issues, security breaches, etc.) and the mitigation plan (extensive testing, security updates, user-friendly interfaces).</a:t>
          </a:r>
          <a:endParaRPr lang="en-US"/>
        </a:p>
      </dgm:t>
    </dgm:pt>
    <dgm:pt modelId="{A815FA28-E124-41AA-880E-C8426C815DEE}" type="parTrans" cxnId="{4A6D6C10-C24C-4190-BC40-1A2B82BD6518}">
      <dgm:prSet/>
      <dgm:spPr/>
      <dgm:t>
        <a:bodyPr/>
        <a:lstStyle/>
        <a:p>
          <a:endParaRPr lang="en-US"/>
        </a:p>
      </dgm:t>
    </dgm:pt>
    <dgm:pt modelId="{0703262F-4F18-4413-97F6-D49FD24FB97D}" type="sibTrans" cxnId="{4A6D6C10-C24C-4190-BC40-1A2B82BD6518}">
      <dgm:prSet/>
      <dgm:spPr/>
      <dgm:t>
        <a:bodyPr/>
        <a:lstStyle/>
        <a:p>
          <a:endParaRPr lang="en-US"/>
        </a:p>
      </dgm:t>
    </dgm:pt>
    <dgm:pt modelId="{3AC548E6-FD28-4C4D-9283-4CD4E7B363EC}" type="pres">
      <dgm:prSet presAssocID="{3F0C4CFF-773C-4C16-BA16-267718B8FD1F}" presName="root" presStyleCnt="0">
        <dgm:presLayoutVars>
          <dgm:dir/>
          <dgm:resizeHandles val="exact"/>
        </dgm:presLayoutVars>
      </dgm:prSet>
      <dgm:spPr/>
    </dgm:pt>
    <dgm:pt modelId="{BBBEA516-FFCB-455C-A259-6EC41255B140}" type="pres">
      <dgm:prSet presAssocID="{BE9A945C-CE17-46BB-8359-BF117C4EA1B1}" presName="compNode" presStyleCnt="0"/>
      <dgm:spPr/>
    </dgm:pt>
    <dgm:pt modelId="{F870B725-7928-4E3C-9471-F7447324AEFD}" type="pres">
      <dgm:prSet presAssocID="{BE9A945C-CE17-46BB-8359-BF117C4EA1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CCA01F0F-5C35-48CC-A1B0-FD9AAB70FA6B}" type="pres">
      <dgm:prSet presAssocID="{BE9A945C-CE17-46BB-8359-BF117C4EA1B1}" presName="iconSpace" presStyleCnt="0"/>
      <dgm:spPr/>
    </dgm:pt>
    <dgm:pt modelId="{DFC4856D-E4FA-4BA0-84E7-ACA5B517D435}" type="pres">
      <dgm:prSet presAssocID="{BE9A945C-CE17-46BB-8359-BF117C4EA1B1}" presName="parTx" presStyleLbl="revTx" presStyleIdx="0" presStyleCnt="10">
        <dgm:presLayoutVars>
          <dgm:chMax val="0"/>
          <dgm:chPref val="0"/>
        </dgm:presLayoutVars>
      </dgm:prSet>
      <dgm:spPr/>
    </dgm:pt>
    <dgm:pt modelId="{FAD48CF8-016A-4316-B77B-25D489E720FD}" type="pres">
      <dgm:prSet presAssocID="{BE9A945C-CE17-46BB-8359-BF117C4EA1B1}" presName="txSpace" presStyleCnt="0"/>
      <dgm:spPr/>
    </dgm:pt>
    <dgm:pt modelId="{1A072C91-3091-4BEB-9D7E-2CAAC204BF58}" type="pres">
      <dgm:prSet presAssocID="{BE9A945C-CE17-46BB-8359-BF117C4EA1B1}" presName="desTx" presStyleLbl="revTx" presStyleIdx="1" presStyleCnt="10">
        <dgm:presLayoutVars/>
      </dgm:prSet>
      <dgm:spPr/>
    </dgm:pt>
    <dgm:pt modelId="{09FCD2CF-CACF-45D4-9853-8DBE69E3935F}" type="pres">
      <dgm:prSet presAssocID="{509BB986-17C7-4BAE-B36E-CBAB3E360A05}" presName="sibTrans" presStyleCnt="0"/>
      <dgm:spPr/>
    </dgm:pt>
    <dgm:pt modelId="{7BED6D10-FC6D-4BB6-9494-2BF47E09EDC4}" type="pres">
      <dgm:prSet presAssocID="{83529510-AAB7-4CA8-8DA8-7ACD33753ED8}" presName="compNode" presStyleCnt="0"/>
      <dgm:spPr/>
    </dgm:pt>
    <dgm:pt modelId="{CDF734A4-0E3F-4839-B57A-5766437375F1}" type="pres">
      <dgm:prSet presAssocID="{83529510-AAB7-4CA8-8DA8-7ACD33753ED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7BF534C-FF29-47ED-B953-741B2FFCC2B9}" type="pres">
      <dgm:prSet presAssocID="{83529510-AAB7-4CA8-8DA8-7ACD33753ED8}" presName="iconSpace" presStyleCnt="0"/>
      <dgm:spPr/>
    </dgm:pt>
    <dgm:pt modelId="{9855663B-D83F-4464-B6A0-BE5278B2B1CE}" type="pres">
      <dgm:prSet presAssocID="{83529510-AAB7-4CA8-8DA8-7ACD33753ED8}" presName="parTx" presStyleLbl="revTx" presStyleIdx="2" presStyleCnt="10">
        <dgm:presLayoutVars>
          <dgm:chMax val="0"/>
          <dgm:chPref val="0"/>
        </dgm:presLayoutVars>
      </dgm:prSet>
      <dgm:spPr/>
    </dgm:pt>
    <dgm:pt modelId="{4A112389-B820-41D2-A887-B120E924C55B}" type="pres">
      <dgm:prSet presAssocID="{83529510-AAB7-4CA8-8DA8-7ACD33753ED8}" presName="txSpace" presStyleCnt="0"/>
      <dgm:spPr/>
    </dgm:pt>
    <dgm:pt modelId="{C1D13A8E-A0C5-4873-A675-0FB57081B23F}" type="pres">
      <dgm:prSet presAssocID="{83529510-AAB7-4CA8-8DA8-7ACD33753ED8}" presName="desTx" presStyleLbl="revTx" presStyleIdx="3" presStyleCnt="10">
        <dgm:presLayoutVars/>
      </dgm:prSet>
      <dgm:spPr/>
    </dgm:pt>
    <dgm:pt modelId="{F729153F-2A9A-445D-BABF-DD0D3EEBD6D6}" type="pres">
      <dgm:prSet presAssocID="{EAD7CBDE-32E8-4F55-9E4F-398A4B7D17A0}" presName="sibTrans" presStyleCnt="0"/>
      <dgm:spPr/>
    </dgm:pt>
    <dgm:pt modelId="{D8D0A0F5-A11C-4068-8AA2-238C9704F228}" type="pres">
      <dgm:prSet presAssocID="{E3B9E517-AB1B-48BA-AFB4-5650C1293A97}" presName="compNode" presStyleCnt="0"/>
      <dgm:spPr/>
    </dgm:pt>
    <dgm:pt modelId="{148BD585-1B52-4309-BBC1-6B62720CB765}" type="pres">
      <dgm:prSet presAssocID="{E3B9E517-AB1B-48BA-AFB4-5650C1293A9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D17F020-D0CA-4B7E-9F55-877016F23F68}" type="pres">
      <dgm:prSet presAssocID="{E3B9E517-AB1B-48BA-AFB4-5650C1293A97}" presName="iconSpace" presStyleCnt="0"/>
      <dgm:spPr/>
    </dgm:pt>
    <dgm:pt modelId="{B75E4706-FDEE-4560-99E9-7B1021B9335C}" type="pres">
      <dgm:prSet presAssocID="{E3B9E517-AB1B-48BA-AFB4-5650C1293A97}" presName="parTx" presStyleLbl="revTx" presStyleIdx="4" presStyleCnt="10">
        <dgm:presLayoutVars>
          <dgm:chMax val="0"/>
          <dgm:chPref val="0"/>
        </dgm:presLayoutVars>
      </dgm:prSet>
      <dgm:spPr/>
    </dgm:pt>
    <dgm:pt modelId="{A2BB793C-8796-4F74-B273-A89B454254DE}" type="pres">
      <dgm:prSet presAssocID="{E3B9E517-AB1B-48BA-AFB4-5650C1293A97}" presName="txSpace" presStyleCnt="0"/>
      <dgm:spPr/>
    </dgm:pt>
    <dgm:pt modelId="{484EF875-3A02-42E1-9B8C-A0028B6655FD}" type="pres">
      <dgm:prSet presAssocID="{E3B9E517-AB1B-48BA-AFB4-5650C1293A97}" presName="desTx" presStyleLbl="revTx" presStyleIdx="5" presStyleCnt="10">
        <dgm:presLayoutVars/>
      </dgm:prSet>
      <dgm:spPr/>
    </dgm:pt>
    <dgm:pt modelId="{1E7BEE24-E80B-4C7A-ADD5-FEF42285E55F}" type="pres">
      <dgm:prSet presAssocID="{784086DD-53D9-4600-B3BA-431267A3A676}" presName="sibTrans" presStyleCnt="0"/>
      <dgm:spPr/>
    </dgm:pt>
    <dgm:pt modelId="{EEB3CE3C-1278-46B1-A603-BC371D900FA2}" type="pres">
      <dgm:prSet presAssocID="{4A8D9B7D-611C-4C56-B541-0F31DEBE3E35}" presName="compNode" presStyleCnt="0"/>
      <dgm:spPr/>
    </dgm:pt>
    <dgm:pt modelId="{ACE82D41-2E97-41EC-BDB2-864C93A3E13A}" type="pres">
      <dgm:prSet presAssocID="{4A8D9B7D-611C-4C56-B541-0F31DEBE3E3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1603A7E-ECF5-47DD-9F7A-D1C94A30B3EB}" type="pres">
      <dgm:prSet presAssocID="{4A8D9B7D-611C-4C56-B541-0F31DEBE3E35}" presName="iconSpace" presStyleCnt="0"/>
      <dgm:spPr/>
    </dgm:pt>
    <dgm:pt modelId="{9BB1FBB4-5A9B-4CE5-9CCD-D115DAA4FC81}" type="pres">
      <dgm:prSet presAssocID="{4A8D9B7D-611C-4C56-B541-0F31DEBE3E35}" presName="parTx" presStyleLbl="revTx" presStyleIdx="6" presStyleCnt="10">
        <dgm:presLayoutVars>
          <dgm:chMax val="0"/>
          <dgm:chPref val="0"/>
        </dgm:presLayoutVars>
      </dgm:prSet>
      <dgm:spPr/>
    </dgm:pt>
    <dgm:pt modelId="{6DDD320E-8D1A-4BDE-B506-C4B1D92DDBEF}" type="pres">
      <dgm:prSet presAssocID="{4A8D9B7D-611C-4C56-B541-0F31DEBE3E35}" presName="txSpace" presStyleCnt="0"/>
      <dgm:spPr/>
    </dgm:pt>
    <dgm:pt modelId="{AE38949A-5A56-4AF6-9FD7-5269B228E05F}" type="pres">
      <dgm:prSet presAssocID="{4A8D9B7D-611C-4C56-B541-0F31DEBE3E35}" presName="desTx" presStyleLbl="revTx" presStyleIdx="7" presStyleCnt="10">
        <dgm:presLayoutVars/>
      </dgm:prSet>
      <dgm:spPr/>
    </dgm:pt>
    <dgm:pt modelId="{B7F880CB-E6FE-4187-9F53-27F7919458BC}" type="pres">
      <dgm:prSet presAssocID="{01C0133F-BB98-44EC-BDD7-B022FAC2A111}" presName="sibTrans" presStyleCnt="0"/>
      <dgm:spPr/>
    </dgm:pt>
    <dgm:pt modelId="{C6B7E66B-A603-45E7-A970-2831DECE1F84}" type="pres">
      <dgm:prSet presAssocID="{EBD511B2-FF7D-438D-BD3C-15C1CB483E16}" presName="compNode" presStyleCnt="0"/>
      <dgm:spPr/>
    </dgm:pt>
    <dgm:pt modelId="{38D64AFC-EAE6-4033-AE1E-7EAC135CDA29}" type="pres">
      <dgm:prSet presAssocID="{EBD511B2-FF7D-438D-BD3C-15C1CB483E1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DAA9380-725B-4CCB-A8FD-33B97FA8BCE6}" type="pres">
      <dgm:prSet presAssocID="{EBD511B2-FF7D-438D-BD3C-15C1CB483E16}" presName="iconSpace" presStyleCnt="0"/>
      <dgm:spPr/>
    </dgm:pt>
    <dgm:pt modelId="{7903F430-1C98-4334-9444-66A8E56590FF}" type="pres">
      <dgm:prSet presAssocID="{EBD511B2-FF7D-438D-BD3C-15C1CB483E16}" presName="parTx" presStyleLbl="revTx" presStyleIdx="8" presStyleCnt="10">
        <dgm:presLayoutVars>
          <dgm:chMax val="0"/>
          <dgm:chPref val="0"/>
        </dgm:presLayoutVars>
      </dgm:prSet>
      <dgm:spPr/>
    </dgm:pt>
    <dgm:pt modelId="{7FA32611-4D79-4F41-9B07-EEF3662E80B8}" type="pres">
      <dgm:prSet presAssocID="{EBD511B2-FF7D-438D-BD3C-15C1CB483E16}" presName="txSpace" presStyleCnt="0"/>
      <dgm:spPr/>
    </dgm:pt>
    <dgm:pt modelId="{937711A4-2656-4B07-94D5-AB6914806A9A}" type="pres">
      <dgm:prSet presAssocID="{EBD511B2-FF7D-438D-BD3C-15C1CB483E16}" presName="desTx" presStyleLbl="revTx" presStyleIdx="9" presStyleCnt="10">
        <dgm:presLayoutVars/>
      </dgm:prSet>
      <dgm:spPr/>
    </dgm:pt>
  </dgm:ptLst>
  <dgm:cxnLst>
    <dgm:cxn modelId="{6D8BFC06-7D84-4FAF-8100-27C746FAF8A0}" type="presOf" srcId="{BE9A945C-CE17-46BB-8359-BF117C4EA1B1}" destId="{DFC4856D-E4FA-4BA0-84E7-ACA5B517D435}" srcOrd="0" destOrd="0" presId="urn:microsoft.com/office/officeart/2018/2/layout/IconLabelDescriptionList"/>
    <dgm:cxn modelId="{4A6D6C10-C24C-4190-BC40-1A2B82BD6518}" srcId="{EBD511B2-FF7D-438D-BD3C-15C1CB483E16}" destId="{115533B3-E8FE-45DC-9F8A-F8A4CE4320F9}" srcOrd="0" destOrd="0" parTransId="{A815FA28-E124-41AA-880E-C8426C815DEE}" sibTransId="{0703262F-4F18-4413-97F6-D49FD24FB97D}"/>
    <dgm:cxn modelId="{E50C6666-2688-40E6-B5BA-8720987169C1}" type="presOf" srcId="{96F14A08-FDD9-4E84-B524-44DA080290FC}" destId="{484EF875-3A02-42E1-9B8C-A0028B6655FD}" srcOrd="0" destOrd="0" presId="urn:microsoft.com/office/officeart/2018/2/layout/IconLabelDescriptionList"/>
    <dgm:cxn modelId="{9D839F6D-8605-4BEE-91ED-81884306F83F}" srcId="{3F0C4CFF-773C-4C16-BA16-267718B8FD1F}" destId="{E3B9E517-AB1B-48BA-AFB4-5650C1293A97}" srcOrd="2" destOrd="0" parTransId="{3D74929C-B982-4AFA-9030-2646D6E3181E}" sibTransId="{784086DD-53D9-4600-B3BA-431267A3A676}"/>
    <dgm:cxn modelId="{3038756E-37AA-418A-A7B2-2AAF85B628E4}" type="presOf" srcId="{E3B9E517-AB1B-48BA-AFB4-5650C1293A97}" destId="{B75E4706-FDEE-4560-99E9-7B1021B9335C}" srcOrd="0" destOrd="0" presId="urn:microsoft.com/office/officeart/2018/2/layout/IconLabelDescriptionList"/>
    <dgm:cxn modelId="{D2A4AD6E-8229-4C41-B1EB-7B53D4A257E5}" srcId="{3F0C4CFF-773C-4C16-BA16-267718B8FD1F}" destId="{BE9A945C-CE17-46BB-8359-BF117C4EA1B1}" srcOrd="0" destOrd="0" parTransId="{2A619011-8DA8-4C68-97A6-92D28A8C9D65}" sibTransId="{509BB986-17C7-4BAE-B36E-CBAB3E360A05}"/>
    <dgm:cxn modelId="{8EA0D479-7374-46C4-B872-9701BFA1A388}" type="presOf" srcId="{EBD511B2-FF7D-438D-BD3C-15C1CB483E16}" destId="{7903F430-1C98-4334-9444-66A8E56590FF}" srcOrd="0" destOrd="0" presId="urn:microsoft.com/office/officeart/2018/2/layout/IconLabelDescriptionList"/>
    <dgm:cxn modelId="{B80F527D-5C0C-4F07-B707-307469079C23}" type="presOf" srcId="{3F0C4CFF-773C-4C16-BA16-267718B8FD1F}" destId="{3AC548E6-FD28-4C4D-9283-4CD4E7B363EC}" srcOrd="0" destOrd="0" presId="urn:microsoft.com/office/officeart/2018/2/layout/IconLabelDescriptionList"/>
    <dgm:cxn modelId="{80E0097F-8922-40BC-AB5D-11D195843149}" srcId="{3F0C4CFF-773C-4C16-BA16-267718B8FD1F}" destId="{EBD511B2-FF7D-438D-BD3C-15C1CB483E16}" srcOrd="4" destOrd="0" parTransId="{628469AB-CE3B-45B8-9A1B-8369376F9C9F}" sibTransId="{7DB47FCA-2675-4817-A94E-2011DBA085B1}"/>
    <dgm:cxn modelId="{957E0682-0973-474A-863E-E50AE8B3C3BE}" srcId="{E3B9E517-AB1B-48BA-AFB4-5650C1293A97}" destId="{96F14A08-FDD9-4E84-B524-44DA080290FC}" srcOrd="0" destOrd="0" parTransId="{75DF87DB-108A-417E-9DAB-0358A21A0160}" sibTransId="{ADE856E3-214E-4093-B0DF-2EB8484C72C2}"/>
    <dgm:cxn modelId="{7A31998C-1F6B-428A-8619-89B4A78ED31B}" srcId="{3F0C4CFF-773C-4C16-BA16-267718B8FD1F}" destId="{83529510-AAB7-4CA8-8DA8-7ACD33753ED8}" srcOrd="1" destOrd="0" parTransId="{969CAB95-6727-4618-A801-BFE5B7C718AF}" sibTransId="{EAD7CBDE-32E8-4F55-9E4F-398A4B7D17A0}"/>
    <dgm:cxn modelId="{8D1F189D-3E91-460D-9AD0-D128BD688733}" srcId="{3F0C4CFF-773C-4C16-BA16-267718B8FD1F}" destId="{4A8D9B7D-611C-4C56-B541-0F31DEBE3E35}" srcOrd="3" destOrd="0" parTransId="{DD2EA71D-9DC9-40AD-A61E-FB1A650F3352}" sibTransId="{01C0133F-BB98-44EC-BDD7-B022FAC2A111}"/>
    <dgm:cxn modelId="{1B2166AC-C871-4403-8A37-6356DEEF679D}" srcId="{4A8D9B7D-611C-4C56-B541-0F31DEBE3E35}" destId="{5D7B4DE7-0B61-409B-A3BE-1B9B0C78A202}" srcOrd="0" destOrd="0" parTransId="{90CA0291-BEF2-4EF2-AF2B-10AC75C74321}" sibTransId="{77602140-6D25-4AD2-B84E-14EE8722BCD6}"/>
    <dgm:cxn modelId="{66C1B9C2-61A1-4561-91CF-CA690C5E9B09}" type="presOf" srcId="{83529510-AAB7-4CA8-8DA8-7ACD33753ED8}" destId="{9855663B-D83F-4464-B6A0-BE5278B2B1CE}" srcOrd="0" destOrd="0" presId="urn:microsoft.com/office/officeart/2018/2/layout/IconLabelDescriptionList"/>
    <dgm:cxn modelId="{F5EE34D4-B8E4-4322-B3C2-EB5E76A4C0B0}" type="presOf" srcId="{115533B3-E8FE-45DC-9F8A-F8A4CE4320F9}" destId="{937711A4-2656-4B07-94D5-AB6914806A9A}" srcOrd="0" destOrd="0" presId="urn:microsoft.com/office/officeart/2018/2/layout/IconLabelDescriptionList"/>
    <dgm:cxn modelId="{ED1353D7-E0BD-47AC-8107-48F5723040D1}" type="presOf" srcId="{4A8D9B7D-611C-4C56-B541-0F31DEBE3E35}" destId="{9BB1FBB4-5A9B-4CE5-9CCD-D115DAA4FC81}" srcOrd="0" destOrd="0" presId="urn:microsoft.com/office/officeart/2018/2/layout/IconLabelDescriptionList"/>
    <dgm:cxn modelId="{BAA300EC-EB30-4E1D-8307-223011B4B450}" srcId="{BE9A945C-CE17-46BB-8359-BF117C4EA1B1}" destId="{64709FB9-E0DA-4D01-82CF-8923EDDC39A9}" srcOrd="0" destOrd="0" parTransId="{9FE6FB9A-4334-4BBA-8793-F8287C12C845}" sibTransId="{8EC8FFCE-B6F9-4374-A188-A8623E669A66}"/>
    <dgm:cxn modelId="{66DCBDEF-940B-43FF-8DE7-CFA8E60390E4}" type="presOf" srcId="{64709FB9-E0DA-4D01-82CF-8923EDDC39A9}" destId="{1A072C91-3091-4BEB-9D7E-2CAAC204BF58}" srcOrd="0" destOrd="0" presId="urn:microsoft.com/office/officeart/2018/2/layout/IconLabelDescriptionList"/>
    <dgm:cxn modelId="{CFC10CF6-23A2-42CA-86E2-2A96DCCB02AE}" type="presOf" srcId="{5633C835-79A7-4A69-8C92-5AF2B8D27ECD}" destId="{C1D13A8E-A0C5-4873-A675-0FB57081B23F}" srcOrd="0" destOrd="0" presId="urn:microsoft.com/office/officeart/2018/2/layout/IconLabelDescriptionList"/>
    <dgm:cxn modelId="{D72B25F9-63F4-47E2-B10A-77C4F1709B0D}" type="presOf" srcId="{5D7B4DE7-0B61-409B-A3BE-1B9B0C78A202}" destId="{AE38949A-5A56-4AF6-9FD7-5269B228E05F}" srcOrd="0" destOrd="0" presId="urn:microsoft.com/office/officeart/2018/2/layout/IconLabelDescriptionList"/>
    <dgm:cxn modelId="{0DEDD9FF-7515-4635-9ABD-6C9DFA92C280}" srcId="{83529510-AAB7-4CA8-8DA8-7ACD33753ED8}" destId="{5633C835-79A7-4A69-8C92-5AF2B8D27ECD}" srcOrd="0" destOrd="0" parTransId="{DFB428B4-942A-48F5-BBF8-9C2BF2B24B42}" sibTransId="{F0CD77D9-6A42-42A8-81D8-F1BC2C7C4D3D}"/>
    <dgm:cxn modelId="{E5D654EE-8BF2-4FA5-8348-B2B908917579}" type="presParOf" srcId="{3AC548E6-FD28-4C4D-9283-4CD4E7B363EC}" destId="{BBBEA516-FFCB-455C-A259-6EC41255B140}" srcOrd="0" destOrd="0" presId="urn:microsoft.com/office/officeart/2018/2/layout/IconLabelDescriptionList"/>
    <dgm:cxn modelId="{F8259E52-41C6-4F5C-88DF-D0682AC2CE2C}" type="presParOf" srcId="{BBBEA516-FFCB-455C-A259-6EC41255B140}" destId="{F870B725-7928-4E3C-9471-F7447324AEFD}" srcOrd="0" destOrd="0" presId="urn:microsoft.com/office/officeart/2018/2/layout/IconLabelDescriptionList"/>
    <dgm:cxn modelId="{4F8C2132-AE1F-47C2-89C8-C966D5171FAA}" type="presParOf" srcId="{BBBEA516-FFCB-455C-A259-6EC41255B140}" destId="{CCA01F0F-5C35-48CC-A1B0-FD9AAB70FA6B}" srcOrd="1" destOrd="0" presId="urn:microsoft.com/office/officeart/2018/2/layout/IconLabelDescriptionList"/>
    <dgm:cxn modelId="{4851FC46-6776-4DC1-AD66-C79E007C1494}" type="presParOf" srcId="{BBBEA516-FFCB-455C-A259-6EC41255B140}" destId="{DFC4856D-E4FA-4BA0-84E7-ACA5B517D435}" srcOrd="2" destOrd="0" presId="urn:microsoft.com/office/officeart/2018/2/layout/IconLabelDescriptionList"/>
    <dgm:cxn modelId="{CF6C9A38-8BF5-42F9-9C2D-7FFFC4FB5635}" type="presParOf" srcId="{BBBEA516-FFCB-455C-A259-6EC41255B140}" destId="{FAD48CF8-016A-4316-B77B-25D489E720FD}" srcOrd="3" destOrd="0" presId="urn:microsoft.com/office/officeart/2018/2/layout/IconLabelDescriptionList"/>
    <dgm:cxn modelId="{EC1B3974-B37D-4DE8-896B-DEC0B01D4AE8}" type="presParOf" srcId="{BBBEA516-FFCB-455C-A259-6EC41255B140}" destId="{1A072C91-3091-4BEB-9D7E-2CAAC204BF58}" srcOrd="4" destOrd="0" presId="urn:microsoft.com/office/officeart/2018/2/layout/IconLabelDescriptionList"/>
    <dgm:cxn modelId="{D10E7BD7-C83F-4315-9A87-00F063F53D05}" type="presParOf" srcId="{3AC548E6-FD28-4C4D-9283-4CD4E7B363EC}" destId="{09FCD2CF-CACF-45D4-9853-8DBE69E3935F}" srcOrd="1" destOrd="0" presId="urn:microsoft.com/office/officeart/2018/2/layout/IconLabelDescriptionList"/>
    <dgm:cxn modelId="{53F8173A-528D-4A7B-8D99-344AF7E05E25}" type="presParOf" srcId="{3AC548E6-FD28-4C4D-9283-4CD4E7B363EC}" destId="{7BED6D10-FC6D-4BB6-9494-2BF47E09EDC4}" srcOrd="2" destOrd="0" presId="urn:microsoft.com/office/officeart/2018/2/layout/IconLabelDescriptionList"/>
    <dgm:cxn modelId="{FB47DE26-7821-438D-8836-73E3376BC630}" type="presParOf" srcId="{7BED6D10-FC6D-4BB6-9494-2BF47E09EDC4}" destId="{CDF734A4-0E3F-4839-B57A-5766437375F1}" srcOrd="0" destOrd="0" presId="urn:microsoft.com/office/officeart/2018/2/layout/IconLabelDescriptionList"/>
    <dgm:cxn modelId="{35547F19-3ED7-44BF-8464-BF78FE95C685}" type="presParOf" srcId="{7BED6D10-FC6D-4BB6-9494-2BF47E09EDC4}" destId="{A7BF534C-FF29-47ED-B953-741B2FFCC2B9}" srcOrd="1" destOrd="0" presId="urn:microsoft.com/office/officeart/2018/2/layout/IconLabelDescriptionList"/>
    <dgm:cxn modelId="{13CBD54A-9549-4A98-89C3-E7D58631BEA5}" type="presParOf" srcId="{7BED6D10-FC6D-4BB6-9494-2BF47E09EDC4}" destId="{9855663B-D83F-4464-B6A0-BE5278B2B1CE}" srcOrd="2" destOrd="0" presId="urn:microsoft.com/office/officeart/2018/2/layout/IconLabelDescriptionList"/>
    <dgm:cxn modelId="{DBC24DC4-C612-40AC-AA87-5A1554789168}" type="presParOf" srcId="{7BED6D10-FC6D-4BB6-9494-2BF47E09EDC4}" destId="{4A112389-B820-41D2-A887-B120E924C55B}" srcOrd="3" destOrd="0" presId="urn:microsoft.com/office/officeart/2018/2/layout/IconLabelDescriptionList"/>
    <dgm:cxn modelId="{63E66DE6-AC2D-4E22-9D31-EE31CB61F329}" type="presParOf" srcId="{7BED6D10-FC6D-4BB6-9494-2BF47E09EDC4}" destId="{C1D13A8E-A0C5-4873-A675-0FB57081B23F}" srcOrd="4" destOrd="0" presId="urn:microsoft.com/office/officeart/2018/2/layout/IconLabelDescriptionList"/>
    <dgm:cxn modelId="{B4E13F93-FF75-41F5-9FA6-0245C44A70ED}" type="presParOf" srcId="{3AC548E6-FD28-4C4D-9283-4CD4E7B363EC}" destId="{F729153F-2A9A-445D-BABF-DD0D3EEBD6D6}" srcOrd="3" destOrd="0" presId="urn:microsoft.com/office/officeart/2018/2/layout/IconLabelDescriptionList"/>
    <dgm:cxn modelId="{0609CE21-6C36-4395-82BA-3EF24251C4CB}" type="presParOf" srcId="{3AC548E6-FD28-4C4D-9283-4CD4E7B363EC}" destId="{D8D0A0F5-A11C-4068-8AA2-238C9704F228}" srcOrd="4" destOrd="0" presId="urn:microsoft.com/office/officeart/2018/2/layout/IconLabelDescriptionList"/>
    <dgm:cxn modelId="{4D9E0940-F530-4CA0-AC10-FA6C84657392}" type="presParOf" srcId="{D8D0A0F5-A11C-4068-8AA2-238C9704F228}" destId="{148BD585-1B52-4309-BBC1-6B62720CB765}" srcOrd="0" destOrd="0" presId="urn:microsoft.com/office/officeart/2018/2/layout/IconLabelDescriptionList"/>
    <dgm:cxn modelId="{82E7CBBA-DE42-465D-A828-CC99838C9160}" type="presParOf" srcId="{D8D0A0F5-A11C-4068-8AA2-238C9704F228}" destId="{DD17F020-D0CA-4B7E-9F55-877016F23F68}" srcOrd="1" destOrd="0" presId="urn:microsoft.com/office/officeart/2018/2/layout/IconLabelDescriptionList"/>
    <dgm:cxn modelId="{591B814F-B247-4498-8508-614CEC9BBF43}" type="presParOf" srcId="{D8D0A0F5-A11C-4068-8AA2-238C9704F228}" destId="{B75E4706-FDEE-4560-99E9-7B1021B9335C}" srcOrd="2" destOrd="0" presId="urn:microsoft.com/office/officeart/2018/2/layout/IconLabelDescriptionList"/>
    <dgm:cxn modelId="{25563140-D7E9-440A-8F56-057B4EF249AB}" type="presParOf" srcId="{D8D0A0F5-A11C-4068-8AA2-238C9704F228}" destId="{A2BB793C-8796-4F74-B273-A89B454254DE}" srcOrd="3" destOrd="0" presId="urn:microsoft.com/office/officeart/2018/2/layout/IconLabelDescriptionList"/>
    <dgm:cxn modelId="{5B03898E-0E78-46E4-B1A0-39C85206140D}" type="presParOf" srcId="{D8D0A0F5-A11C-4068-8AA2-238C9704F228}" destId="{484EF875-3A02-42E1-9B8C-A0028B6655FD}" srcOrd="4" destOrd="0" presId="urn:microsoft.com/office/officeart/2018/2/layout/IconLabelDescriptionList"/>
    <dgm:cxn modelId="{23B77F2A-6904-4B8C-953B-70E776A079BA}" type="presParOf" srcId="{3AC548E6-FD28-4C4D-9283-4CD4E7B363EC}" destId="{1E7BEE24-E80B-4C7A-ADD5-FEF42285E55F}" srcOrd="5" destOrd="0" presId="urn:microsoft.com/office/officeart/2018/2/layout/IconLabelDescriptionList"/>
    <dgm:cxn modelId="{616EB3E7-98D7-4B07-B04C-AE5C8D49FA1C}" type="presParOf" srcId="{3AC548E6-FD28-4C4D-9283-4CD4E7B363EC}" destId="{EEB3CE3C-1278-46B1-A603-BC371D900FA2}" srcOrd="6" destOrd="0" presId="urn:microsoft.com/office/officeart/2018/2/layout/IconLabelDescriptionList"/>
    <dgm:cxn modelId="{87A10F4A-5E7B-4140-AA7D-8A942CA15D76}" type="presParOf" srcId="{EEB3CE3C-1278-46B1-A603-BC371D900FA2}" destId="{ACE82D41-2E97-41EC-BDB2-864C93A3E13A}" srcOrd="0" destOrd="0" presId="urn:microsoft.com/office/officeart/2018/2/layout/IconLabelDescriptionList"/>
    <dgm:cxn modelId="{CFEAA662-C597-43F9-93AB-0F565811F04F}" type="presParOf" srcId="{EEB3CE3C-1278-46B1-A603-BC371D900FA2}" destId="{31603A7E-ECF5-47DD-9F7A-D1C94A30B3EB}" srcOrd="1" destOrd="0" presId="urn:microsoft.com/office/officeart/2018/2/layout/IconLabelDescriptionList"/>
    <dgm:cxn modelId="{7F3A40A6-BC7F-4C13-9EAC-C257914FB9D9}" type="presParOf" srcId="{EEB3CE3C-1278-46B1-A603-BC371D900FA2}" destId="{9BB1FBB4-5A9B-4CE5-9CCD-D115DAA4FC81}" srcOrd="2" destOrd="0" presId="urn:microsoft.com/office/officeart/2018/2/layout/IconLabelDescriptionList"/>
    <dgm:cxn modelId="{C727E988-9734-4056-A77F-F7DB8B7885C9}" type="presParOf" srcId="{EEB3CE3C-1278-46B1-A603-BC371D900FA2}" destId="{6DDD320E-8D1A-4BDE-B506-C4B1D92DDBEF}" srcOrd="3" destOrd="0" presId="urn:microsoft.com/office/officeart/2018/2/layout/IconLabelDescriptionList"/>
    <dgm:cxn modelId="{9037EEAC-C899-4417-B8FC-8B185C722248}" type="presParOf" srcId="{EEB3CE3C-1278-46B1-A603-BC371D900FA2}" destId="{AE38949A-5A56-4AF6-9FD7-5269B228E05F}" srcOrd="4" destOrd="0" presId="urn:microsoft.com/office/officeart/2018/2/layout/IconLabelDescriptionList"/>
    <dgm:cxn modelId="{46D67E18-EC07-4ACB-888B-C7E4693A2F20}" type="presParOf" srcId="{3AC548E6-FD28-4C4D-9283-4CD4E7B363EC}" destId="{B7F880CB-E6FE-4187-9F53-27F7919458BC}" srcOrd="7" destOrd="0" presId="urn:microsoft.com/office/officeart/2018/2/layout/IconLabelDescriptionList"/>
    <dgm:cxn modelId="{69401DDF-C06A-4619-8BE3-8231121CAE85}" type="presParOf" srcId="{3AC548E6-FD28-4C4D-9283-4CD4E7B363EC}" destId="{C6B7E66B-A603-45E7-A970-2831DECE1F84}" srcOrd="8" destOrd="0" presId="urn:microsoft.com/office/officeart/2018/2/layout/IconLabelDescriptionList"/>
    <dgm:cxn modelId="{18C7366C-1ADB-43BF-946E-8C94AA4A0553}" type="presParOf" srcId="{C6B7E66B-A603-45E7-A970-2831DECE1F84}" destId="{38D64AFC-EAE6-4033-AE1E-7EAC135CDA29}" srcOrd="0" destOrd="0" presId="urn:microsoft.com/office/officeart/2018/2/layout/IconLabelDescriptionList"/>
    <dgm:cxn modelId="{741FDC47-5E67-4885-809E-9C0BDAA5BB05}" type="presParOf" srcId="{C6B7E66B-A603-45E7-A970-2831DECE1F84}" destId="{9DAA9380-725B-4CCB-A8FD-33B97FA8BCE6}" srcOrd="1" destOrd="0" presId="urn:microsoft.com/office/officeart/2018/2/layout/IconLabelDescriptionList"/>
    <dgm:cxn modelId="{2EFDCC6C-44D7-4663-95DB-F436D35C4392}" type="presParOf" srcId="{C6B7E66B-A603-45E7-A970-2831DECE1F84}" destId="{7903F430-1C98-4334-9444-66A8E56590FF}" srcOrd="2" destOrd="0" presId="urn:microsoft.com/office/officeart/2018/2/layout/IconLabelDescriptionList"/>
    <dgm:cxn modelId="{4819A7FE-80D3-4398-8D99-227796A7D9ED}" type="presParOf" srcId="{C6B7E66B-A603-45E7-A970-2831DECE1F84}" destId="{7FA32611-4D79-4F41-9B07-EEF3662E80B8}" srcOrd="3" destOrd="0" presId="urn:microsoft.com/office/officeart/2018/2/layout/IconLabelDescriptionList"/>
    <dgm:cxn modelId="{8102F2F0-9663-4A81-AAB5-2A0C9D9355FD}" type="presParOf" srcId="{C6B7E66B-A603-45E7-A970-2831DECE1F84}" destId="{937711A4-2656-4B07-94D5-AB6914806A9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719914-1D06-40B3-9C8E-452A1731C656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BA0F076-8F8C-4C5E-B176-90F3706724F7}">
      <dgm:prSet/>
      <dgm:spPr/>
      <dgm:t>
        <a:bodyPr/>
        <a:lstStyle/>
        <a:p>
          <a:r>
            <a:rPr lang="en-US" b="1" i="0"/>
            <a:t>Strategic Planning and Team Formation (Phase 1)</a:t>
          </a:r>
          <a:endParaRPr lang="en-US"/>
        </a:p>
      </dgm:t>
    </dgm:pt>
    <dgm:pt modelId="{5D3BDF95-4E15-4399-AE19-D86BD970F933}" type="parTrans" cxnId="{CF781D5C-547D-4982-98AA-288B04866A53}">
      <dgm:prSet/>
      <dgm:spPr/>
      <dgm:t>
        <a:bodyPr/>
        <a:lstStyle/>
        <a:p>
          <a:endParaRPr lang="en-US"/>
        </a:p>
      </dgm:t>
    </dgm:pt>
    <dgm:pt modelId="{F43A8ED5-88AF-4FE0-9AED-AFEAA0F105DF}" type="sibTrans" cxnId="{CF781D5C-547D-4982-98AA-288B04866A53}">
      <dgm:prSet/>
      <dgm:spPr/>
      <dgm:t>
        <a:bodyPr/>
        <a:lstStyle/>
        <a:p>
          <a:endParaRPr lang="en-US"/>
        </a:p>
      </dgm:t>
    </dgm:pt>
    <dgm:pt modelId="{C3B119E3-EFDE-44E4-B1FD-4D38DA90A8C5}">
      <dgm:prSet custT="1"/>
      <dgm:spPr/>
      <dgm:t>
        <a:bodyPr/>
        <a:lstStyle/>
        <a:p>
          <a:r>
            <a:rPr lang="en-US" sz="1200" b="0" i="0" dirty="0"/>
            <a:t>Initiating a project kickoff and team assembly.</a:t>
          </a:r>
          <a:endParaRPr lang="en-US" sz="1200" dirty="0"/>
        </a:p>
      </dgm:t>
    </dgm:pt>
    <dgm:pt modelId="{671262AB-9885-4250-8CE2-AC25DAF6E806}" type="parTrans" cxnId="{CF633FC9-7171-4DE2-AC51-06420D54E055}">
      <dgm:prSet/>
      <dgm:spPr/>
      <dgm:t>
        <a:bodyPr/>
        <a:lstStyle/>
        <a:p>
          <a:endParaRPr lang="en-US"/>
        </a:p>
      </dgm:t>
    </dgm:pt>
    <dgm:pt modelId="{00E896E4-6EC3-4DC2-9598-C663030059C3}" type="sibTrans" cxnId="{CF633FC9-7171-4DE2-AC51-06420D54E055}">
      <dgm:prSet/>
      <dgm:spPr/>
      <dgm:t>
        <a:bodyPr/>
        <a:lstStyle/>
        <a:p>
          <a:endParaRPr lang="en-US"/>
        </a:p>
      </dgm:t>
    </dgm:pt>
    <dgm:pt modelId="{D8DCDF4C-09E8-412D-B04B-9B37CF74615F}">
      <dgm:prSet custT="1"/>
      <dgm:spPr/>
      <dgm:t>
        <a:bodyPr/>
        <a:lstStyle/>
        <a:p>
          <a:r>
            <a:rPr lang="en-US" sz="1200" b="0" i="0" dirty="0"/>
            <a:t>Conducting comprehensive risk analysis and resource setup.</a:t>
          </a:r>
          <a:endParaRPr lang="en-US" sz="1200" dirty="0"/>
        </a:p>
      </dgm:t>
    </dgm:pt>
    <dgm:pt modelId="{75B29B22-0378-4969-A308-14A2296A0ACE}" type="parTrans" cxnId="{F9D41989-8A1E-4A3E-A64E-4DAF3854B5CC}">
      <dgm:prSet/>
      <dgm:spPr/>
      <dgm:t>
        <a:bodyPr/>
        <a:lstStyle/>
        <a:p>
          <a:endParaRPr lang="en-US"/>
        </a:p>
      </dgm:t>
    </dgm:pt>
    <dgm:pt modelId="{38C604D7-1AA6-4CE7-9344-D6ED60825169}" type="sibTrans" cxnId="{F9D41989-8A1E-4A3E-A64E-4DAF3854B5CC}">
      <dgm:prSet/>
      <dgm:spPr/>
      <dgm:t>
        <a:bodyPr/>
        <a:lstStyle/>
        <a:p>
          <a:endParaRPr lang="en-US"/>
        </a:p>
      </dgm:t>
    </dgm:pt>
    <dgm:pt modelId="{1E3FDAB5-4498-4E73-9A68-2A6C79F10D96}">
      <dgm:prSet/>
      <dgm:spPr/>
      <dgm:t>
        <a:bodyPr/>
        <a:lstStyle/>
        <a:p>
          <a:r>
            <a:rPr lang="en-US" b="1" i="0"/>
            <a:t>Designing High-Level Architecture (Phase 2)</a:t>
          </a:r>
          <a:endParaRPr lang="en-US"/>
        </a:p>
      </dgm:t>
    </dgm:pt>
    <dgm:pt modelId="{C43A53CC-55C8-4DFF-BDBA-0EB846FD7BD4}" type="parTrans" cxnId="{26259E08-C8A5-48BE-9B3B-926B1683A709}">
      <dgm:prSet/>
      <dgm:spPr/>
      <dgm:t>
        <a:bodyPr/>
        <a:lstStyle/>
        <a:p>
          <a:endParaRPr lang="en-US"/>
        </a:p>
      </dgm:t>
    </dgm:pt>
    <dgm:pt modelId="{721CBE0C-9D57-48DC-9190-1C6586EA5E65}" type="sibTrans" cxnId="{26259E08-C8A5-48BE-9B3B-926B1683A709}">
      <dgm:prSet/>
      <dgm:spPr/>
      <dgm:t>
        <a:bodyPr/>
        <a:lstStyle/>
        <a:p>
          <a:endParaRPr lang="en-US"/>
        </a:p>
      </dgm:t>
    </dgm:pt>
    <dgm:pt modelId="{02A9212D-407F-4C49-BF56-2F6620AB5A76}">
      <dgm:prSet custT="1"/>
      <dgm:spPr/>
      <dgm:t>
        <a:bodyPr/>
        <a:lstStyle/>
        <a:p>
          <a:r>
            <a:rPr lang="en-US" sz="1200" b="0" i="0" dirty="0"/>
            <a:t>Establishing the client-server model and UI design.</a:t>
          </a:r>
          <a:endParaRPr lang="en-US" sz="1200" dirty="0"/>
        </a:p>
      </dgm:t>
    </dgm:pt>
    <dgm:pt modelId="{D5C53A7B-37B3-44FC-8B9C-C6BFE4F9AB2F}" type="parTrans" cxnId="{F53B0C1C-9AA3-41A2-BB69-F12914B6F00A}">
      <dgm:prSet/>
      <dgm:spPr/>
      <dgm:t>
        <a:bodyPr/>
        <a:lstStyle/>
        <a:p>
          <a:endParaRPr lang="en-US"/>
        </a:p>
      </dgm:t>
    </dgm:pt>
    <dgm:pt modelId="{3F89F954-E292-4E85-BC43-70F3F366B8F2}" type="sibTrans" cxnId="{F53B0C1C-9AA3-41A2-BB69-F12914B6F00A}">
      <dgm:prSet/>
      <dgm:spPr/>
      <dgm:t>
        <a:bodyPr/>
        <a:lstStyle/>
        <a:p>
          <a:endParaRPr lang="en-US"/>
        </a:p>
      </dgm:t>
    </dgm:pt>
    <dgm:pt modelId="{065CBC7D-23AA-46FC-98DD-7FB7A22C855B}">
      <dgm:prSet custT="1"/>
      <dgm:spPr/>
      <dgm:t>
        <a:bodyPr/>
        <a:lstStyle/>
        <a:p>
          <a:r>
            <a:rPr lang="en-US" sz="1200" b="0" i="0" dirty="0"/>
            <a:t>Addressing scalability and backend integration.</a:t>
          </a:r>
          <a:endParaRPr lang="en-US" sz="1200" dirty="0"/>
        </a:p>
      </dgm:t>
    </dgm:pt>
    <dgm:pt modelId="{A5B77150-74DD-4865-BF02-4A4CEC757A3F}" type="parTrans" cxnId="{BFF0C85E-D26B-48DA-84EB-2A17E4C20B56}">
      <dgm:prSet/>
      <dgm:spPr/>
      <dgm:t>
        <a:bodyPr/>
        <a:lstStyle/>
        <a:p>
          <a:endParaRPr lang="en-US"/>
        </a:p>
      </dgm:t>
    </dgm:pt>
    <dgm:pt modelId="{B1766292-1D3B-426F-BA63-39EF9D7A1CD6}" type="sibTrans" cxnId="{BFF0C85E-D26B-48DA-84EB-2A17E4C20B56}">
      <dgm:prSet/>
      <dgm:spPr/>
      <dgm:t>
        <a:bodyPr/>
        <a:lstStyle/>
        <a:p>
          <a:endParaRPr lang="en-US"/>
        </a:p>
      </dgm:t>
    </dgm:pt>
    <dgm:pt modelId="{0CE833D9-A830-4D13-910F-82398C0AA52F}">
      <dgm:prSet/>
      <dgm:spPr/>
      <dgm:t>
        <a:bodyPr/>
        <a:lstStyle/>
        <a:p>
          <a:r>
            <a:rPr lang="en-US" b="1" i="0"/>
            <a:t>Detailed Development and Integration (Phase 3)</a:t>
          </a:r>
          <a:endParaRPr lang="en-US"/>
        </a:p>
      </dgm:t>
    </dgm:pt>
    <dgm:pt modelId="{B68EB275-CB86-4210-B2B3-390A958E363C}" type="parTrans" cxnId="{82415ACA-BE4B-43FD-8964-76CD38820332}">
      <dgm:prSet/>
      <dgm:spPr/>
      <dgm:t>
        <a:bodyPr/>
        <a:lstStyle/>
        <a:p>
          <a:endParaRPr lang="en-US"/>
        </a:p>
      </dgm:t>
    </dgm:pt>
    <dgm:pt modelId="{89A30DBA-87F1-4152-AFAD-148C75D4F36B}" type="sibTrans" cxnId="{82415ACA-BE4B-43FD-8964-76CD38820332}">
      <dgm:prSet/>
      <dgm:spPr/>
      <dgm:t>
        <a:bodyPr/>
        <a:lstStyle/>
        <a:p>
          <a:endParaRPr lang="en-US"/>
        </a:p>
      </dgm:t>
    </dgm:pt>
    <dgm:pt modelId="{EBC09F34-F294-458C-A9E5-3F39EDB44F62}">
      <dgm:prSet custT="1"/>
      <dgm:spPr/>
      <dgm:t>
        <a:bodyPr/>
        <a:lstStyle/>
        <a:p>
          <a:r>
            <a:rPr lang="en-US" sz="1200" b="0" i="0" dirty="0"/>
            <a:t>Creating user-friendly interfaces and linking with Scotia's backend systems.</a:t>
          </a:r>
          <a:endParaRPr lang="en-US" sz="1200" dirty="0"/>
        </a:p>
      </dgm:t>
    </dgm:pt>
    <dgm:pt modelId="{4F7BB5E2-6619-4677-8D3F-83590D24A57F}" type="parTrans" cxnId="{F26F4397-896E-45E7-A13D-6132C566EED5}">
      <dgm:prSet/>
      <dgm:spPr/>
      <dgm:t>
        <a:bodyPr/>
        <a:lstStyle/>
        <a:p>
          <a:endParaRPr lang="en-US"/>
        </a:p>
      </dgm:t>
    </dgm:pt>
    <dgm:pt modelId="{FF89AEFA-A13F-4466-84CD-56149A7D7CD0}" type="sibTrans" cxnId="{F26F4397-896E-45E7-A13D-6132C566EED5}">
      <dgm:prSet/>
      <dgm:spPr/>
      <dgm:t>
        <a:bodyPr/>
        <a:lstStyle/>
        <a:p>
          <a:endParaRPr lang="en-US"/>
        </a:p>
      </dgm:t>
    </dgm:pt>
    <dgm:pt modelId="{5A42C91D-6EFB-4E77-A52E-DE2E8C4511FB}">
      <dgm:prSet custT="1"/>
      <dgm:spPr/>
      <dgm:t>
        <a:bodyPr/>
        <a:lstStyle/>
        <a:p>
          <a:r>
            <a:rPr lang="en-US" sz="1200" b="0" i="0" dirty="0"/>
            <a:t>Ensuring smooth data flow for UPI transactions.</a:t>
          </a:r>
          <a:endParaRPr lang="en-US" sz="1200" dirty="0"/>
        </a:p>
      </dgm:t>
    </dgm:pt>
    <dgm:pt modelId="{933567A9-5CD0-4A8E-8180-04A4570D9B0B}" type="parTrans" cxnId="{9B1AA56D-630F-4190-9512-B102A7327914}">
      <dgm:prSet/>
      <dgm:spPr/>
      <dgm:t>
        <a:bodyPr/>
        <a:lstStyle/>
        <a:p>
          <a:endParaRPr lang="en-US"/>
        </a:p>
      </dgm:t>
    </dgm:pt>
    <dgm:pt modelId="{8A845BD8-FC65-4AAE-BE87-7EC08E7D6B08}" type="sibTrans" cxnId="{9B1AA56D-630F-4190-9512-B102A7327914}">
      <dgm:prSet/>
      <dgm:spPr/>
      <dgm:t>
        <a:bodyPr/>
        <a:lstStyle/>
        <a:p>
          <a:endParaRPr lang="en-US"/>
        </a:p>
      </dgm:t>
    </dgm:pt>
    <dgm:pt modelId="{FFDB11D9-9A4F-4B14-BA82-A528A61714DE}">
      <dgm:prSet/>
      <dgm:spPr/>
      <dgm:t>
        <a:bodyPr/>
        <a:lstStyle/>
        <a:p>
          <a:r>
            <a:rPr lang="en-US" b="1" i="0"/>
            <a:t>Rigorous Testing and Performance Optimization (Phase 4)</a:t>
          </a:r>
          <a:endParaRPr lang="en-US"/>
        </a:p>
      </dgm:t>
    </dgm:pt>
    <dgm:pt modelId="{954DF8A1-8AAA-4408-AE5C-D8E904B7C41D}" type="parTrans" cxnId="{E5EAA6FC-643E-4895-BF44-366AE32859D8}">
      <dgm:prSet/>
      <dgm:spPr/>
      <dgm:t>
        <a:bodyPr/>
        <a:lstStyle/>
        <a:p>
          <a:endParaRPr lang="en-US"/>
        </a:p>
      </dgm:t>
    </dgm:pt>
    <dgm:pt modelId="{FCA4591C-18EA-4479-9340-9D3CD7CC84F6}" type="sibTrans" cxnId="{E5EAA6FC-643E-4895-BF44-366AE32859D8}">
      <dgm:prSet/>
      <dgm:spPr/>
      <dgm:t>
        <a:bodyPr/>
        <a:lstStyle/>
        <a:p>
          <a:endParaRPr lang="en-US"/>
        </a:p>
      </dgm:t>
    </dgm:pt>
    <dgm:pt modelId="{C1961819-15DB-4EB6-A1DE-C0F14F567805}">
      <dgm:prSet custT="1"/>
      <dgm:spPr/>
      <dgm:t>
        <a:bodyPr/>
        <a:lstStyle/>
        <a:p>
          <a:r>
            <a:rPr lang="en-US" sz="1200" b="0" i="0" dirty="0"/>
            <a:t>Implementing thorough testing for user input, error handling, and system efficiency.</a:t>
          </a:r>
          <a:endParaRPr lang="en-US" sz="1200" dirty="0"/>
        </a:p>
      </dgm:t>
    </dgm:pt>
    <dgm:pt modelId="{2B44D747-24DA-4A37-9997-6F729D797FD8}" type="parTrans" cxnId="{CC9F0CAE-D9DA-4042-8ECD-0D3AFA0AABF6}">
      <dgm:prSet/>
      <dgm:spPr/>
      <dgm:t>
        <a:bodyPr/>
        <a:lstStyle/>
        <a:p>
          <a:endParaRPr lang="en-US"/>
        </a:p>
      </dgm:t>
    </dgm:pt>
    <dgm:pt modelId="{49AF5DB8-4861-460C-83CA-9749146AA367}" type="sibTrans" cxnId="{CC9F0CAE-D9DA-4042-8ECD-0D3AFA0AABF6}">
      <dgm:prSet/>
      <dgm:spPr/>
      <dgm:t>
        <a:bodyPr/>
        <a:lstStyle/>
        <a:p>
          <a:endParaRPr lang="en-US"/>
        </a:p>
      </dgm:t>
    </dgm:pt>
    <dgm:pt modelId="{89A218E5-4355-40D4-A646-CBA3A43FC947}">
      <dgm:prSet custT="1"/>
      <dgm:spPr/>
      <dgm:t>
        <a:bodyPr/>
        <a:lstStyle/>
        <a:p>
          <a:r>
            <a:rPr lang="en-US" sz="1200" b="0" i="0" dirty="0"/>
            <a:t>Finalizing UI and </a:t>
          </a:r>
          <a:r>
            <a:rPr lang="en-US" sz="1100" b="0" i="0" dirty="0"/>
            <a:t>backend integration.</a:t>
          </a:r>
          <a:endParaRPr lang="en-US" sz="1100" dirty="0"/>
        </a:p>
      </dgm:t>
    </dgm:pt>
    <dgm:pt modelId="{81C2BA7E-AC82-41AF-8449-42D3AE5EE4A6}" type="parTrans" cxnId="{9E1AB2EF-30FA-4879-AD7E-298117A7E5B3}">
      <dgm:prSet/>
      <dgm:spPr/>
      <dgm:t>
        <a:bodyPr/>
        <a:lstStyle/>
        <a:p>
          <a:endParaRPr lang="en-US"/>
        </a:p>
      </dgm:t>
    </dgm:pt>
    <dgm:pt modelId="{B21CE899-D24C-4AEF-850A-49B105D88B16}" type="sibTrans" cxnId="{9E1AB2EF-30FA-4879-AD7E-298117A7E5B3}">
      <dgm:prSet/>
      <dgm:spPr/>
      <dgm:t>
        <a:bodyPr/>
        <a:lstStyle/>
        <a:p>
          <a:endParaRPr lang="en-US"/>
        </a:p>
      </dgm:t>
    </dgm:pt>
    <dgm:pt modelId="{A375C4CF-A368-4EE2-9962-3676E002DF57}">
      <dgm:prSet/>
      <dgm:spPr/>
      <dgm:t>
        <a:bodyPr/>
        <a:lstStyle/>
        <a:p>
          <a:r>
            <a:rPr lang="en-US" b="1" i="0"/>
            <a:t>Deployment, Training, and Post-Launch Management (Phase 5 &amp; 6)</a:t>
          </a:r>
          <a:endParaRPr lang="en-US"/>
        </a:p>
      </dgm:t>
    </dgm:pt>
    <dgm:pt modelId="{4CF2E254-6D2E-48DF-88AC-7D99BD2F79B6}" type="parTrans" cxnId="{F5E571BA-0FD7-4B72-ABB1-730571AC15F9}">
      <dgm:prSet/>
      <dgm:spPr/>
      <dgm:t>
        <a:bodyPr/>
        <a:lstStyle/>
        <a:p>
          <a:endParaRPr lang="en-US"/>
        </a:p>
      </dgm:t>
    </dgm:pt>
    <dgm:pt modelId="{9FEED4D1-8368-4C47-B171-D077F8FA48EF}" type="sibTrans" cxnId="{F5E571BA-0FD7-4B72-ABB1-730571AC15F9}">
      <dgm:prSet/>
      <dgm:spPr/>
      <dgm:t>
        <a:bodyPr/>
        <a:lstStyle/>
        <a:p>
          <a:endParaRPr lang="en-US"/>
        </a:p>
      </dgm:t>
    </dgm:pt>
    <dgm:pt modelId="{A1AEE734-A59B-4381-AF13-D99ACCB9C365}">
      <dgm:prSet custT="1"/>
      <dgm:spPr/>
      <dgm:t>
        <a:bodyPr/>
        <a:lstStyle/>
        <a:p>
          <a:r>
            <a:rPr lang="en-US" sz="1200" b="0" i="0" dirty="0"/>
            <a:t>Executing deployment with a focus on operational readiness and user training.</a:t>
          </a:r>
          <a:endParaRPr lang="en-US" sz="1200" dirty="0"/>
        </a:p>
      </dgm:t>
    </dgm:pt>
    <dgm:pt modelId="{FE2A038C-2125-4E38-86F6-C0FE68DD978A}" type="parTrans" cxnId="{ADCF4555-157F-4238-BE93-1F5164253AEE}">
      <dgm:prSet/>
      <dgm:spPr/>
      <dgm:t>
        <a:bodyPr/>
        <a:lstStyle/>
        <a:p>
          <a:endParaRPr lang="en-US"/>
        </a:p>
      </dgm:t>
    </dgm:pt>
    <dgm:pt modelId="{C6A31920-1AB7-4B06-BBF6-BD4E43FD6801}" type="sibTrans" cxnId="{ADCF4555-157F-4238-BE93-1F5164253AEE}">
      <dgm:prSet/>
      <dgm:spPr/>
      <dgm:t>
        <a:bodyPr/>
        <a:lstStyle/>
        <a:p>
          <a:endParaRPr lang="en-US"/>
        </a:p>
      </dgm:t>
    </dgm:pt>
    <dgm:pt modelId="{2524F195-E349-4C1C-A159-0BA436DC98B9}">
      <dgm:prSet custT="1"/>
      <dgm:spPr/>
      <dgm:t>
        <a:bodyPr/>
        <a:lstStyle/>
        <a:p>
          <a:r>
            <a:rPr lang="en-US" sz="1200" b="0" i="0" dirty="0"/>
            <a:t>Post-launch activities, including continuous monitoring and feedback-driven improvements.</a:t>
          </a:r>
          <a:endParaRPr lang="en-US" sz="1200" dirty="0"/>
        </a:p>
      </dgm:t>
    </dgm:pt>
    <dgm:pt modelId="{F6B5BB42-B6E2-4F4D-800B-C86F0F313B91}" type="parTrans" cxnId="{FB7FC4DB-0025-4CD3-BBED-1EBC7F6ED6BD}">
      <dgm:prSet/>
      <dgm:spPr/>
      <dgm:t>
        <a:bodyPr/>
        <a:lstStyle/>
        <a:p>
          <a:endParaRPr lang="en-US"/>
        </a:p>
      </dgm:t>
    </dgm:pt>
    <dgm:pt modelId="{6F553480-692C-4FEC-B4A1-620B71559085}" type="sibTrans" cxnId="{FB7FC4DB-0025-4CD3-BBED-1EBC7F6ED6BD}">
      <dgm:prSet/>
      <dgm:spPr/>
      <dgm:t>
        <a:bodyPr/>
        <a:lstStyle/>
        <a:p>
          <a:endParaRPr lang="en-US"/>
        </a:p>
      </dgm:t>
    </dgm:pt>
    <dgm:pt modelId="{4808499E-9988-4E6D-82A8-59E611D28F67}" type="pres">
      <dgm:prSet presAssocID="{83719914-1D06-40B3-9C8E-452A1731C656}" presName="Name0" presStyleCnt="0">
        <dgm:presLayoutVars>
          <dgm:dir/>
          <dgm:animLvl val="lvl"/>
          <dgm:resizeHandles val="exact"/>
        </dgm:presLayoutVars>
      </dgm:prSet>
      <dgm:spPr/>
    </dgm:pt>
    <dgm:pt modelId="{DC67E5E5-26E0-4364-9896-821AF47F0F2D}" type="pres">
      <dgm:prSet presAssocID="{ABA0F076-8F8C-4C5E-B176-90F3706724F7}" presName="linNode" presStyleCnt="0"/>
      <dgm:spPr/>
    </dgm:pt>
    <dgm:pt modelId="{29C158A5-16A9-44F5-9C5B-4E21C1D127A3}" type="pres">
      <dgm:prSet presAssocID="{ABA0F076-8F8C-4C5E-B176-90F3706724F7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51E80169-4186-4E20-808D-2339BFB8830F}" type="pres">
      <dgm:prSet presAssocID="{ABA0F076-8F8C-4C5E-B176-90F3706724F7}" presName="descendantText" presStyleLbl="alignAccFollowNode1" presStyleIdx="0" presStyleCnt="5" custLinFactNeighborX="401">
        <dgm:presLayoutVars>
          <dgm:bulletEnabled val="1"/>
        </dgm:presLayoutVars>
      </dgm:prSet>
      <dgm:spPr/>
    </dgm:pt>
    <dgm:pt modelId="{DDEFA325-83A8-43A7-9121-DF572110B8F7}" type="pres">
      <dgm:prSet presAssocID="{F43A8ED5-88AF-4FE0-9AED-AFEAA0F105DF}" presName="sp" presStyleCnt="0"/>
      <dgm:spPr/>
    </dgm:pt>
    <dgm:pt modelId="{5F1AA713-37A2-4C60-BE44-A79AE1199A54}" type="pres">
      <dgm:prSet presAssocID="{1E3FDAB5-4498-4E73-9A68-2A6C79F10D96}" presName="linNode" presStyleCnt="0"/>
      <dgm:spPr/>
    </dgm:pt>
    <dgm:pt modelId="{1D0CD5F2-9DBA-46BD-9F1D-9AB8B6238066}" type="pres">
      <dgm:prSet presAssocID="{1E3FDAB5-4498-4E73-9A68-2A6C79F10D9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6522DA5E-6C42-446F-B797-070DE3A1171D}" type="pres">
      <dgm:prSet presAssocID="{1E3FDAB5-4498-4E73-9A68-2A6C79F10D96}" presName="descendantText" presStyleLbl="alignAccFollowNode1" presStyleIdx="1" presStyleCnt="5">
        <dgm:presLayoutVars>
          <dgm:bulletEnabled val="1"/>
        </dgm:presLayoutVars>
      </dgm:prSet>
      <dgm:spPr/>
    </dgm:pt>
    <dgm:pt modelId="{614627AA-B930-44FA-8944-AE1A382D73EA}" type="pres">
      <dgm:prSet presAssocID="{721CBE0C-9D57-48DC-9190-1C6586EA5E65}" presName="sp" presStyleCnt="0"/>
      <dgm:spPr/>
    </dgm:pt>
    <dgm:pt modelId="{C884D989-FB44-49E6-871C-89AE8440FF8F}" type="pres">
      <dgm:prSet presAssocID="{0CE833D9-A830-4D13-910F-82398C0AA52F}" presName="linNode" presStyleCnt="0"/>
      <dgm:spPr/>
    </dgm:pt>
    <dgm:pt modelId="{1F80C00B-1DE8-48F0-95C3-FBD0062B1A79}" type="pres">
      <dgm:prSet presAssocID="{0CE833D9-A830-4D13-910F-82398C0AA52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4B6107D-A276-46A3-9D55-09A95C590899}" type="pres">
      <dgm:prSet presAssocID="{0CE833D9-A830-4D13-910F-82398C0AA52F}" presName="descendantText" presStyleLbl="alignAccFollowNode1" presStyleIdx="2" presStyleCnt="5">
        <dgm:presLayoutVars>
          <dgm:bulletEnabled val="1"/>
        </dgm:presLayoutVars>
      </dgm:prSet>
      <dgm:spPr/>
    </dgm:pt>
    <dgm:pt modelId="{C9E99981-8CD5-47DD-975C-EB4835C33309}" type="pres">
      <dgm:prSet presAssocID="{89A30DBA-87F1-4152-AFAD-148C75D4F36B}" presName="sp" presStyleCnt="0"/>
      <dgm:spPr/>
    </dgm:pt>
    <dgm:pt modelId="{65521AD3-6956-4807-A47F-0FF6A0C71361}" type="pres">
      <dgm:prSet presAssocID="{FFDB11D9-9A4F-4B14-BA82-A528A61714DE}" presName="linNode" presStyleCnt="0"/>
      <dgm:spPr/>
    </dgm:pt>
    <dgm:pt modelId="{9F3F0FC6-353C-438F-8911-A9F01EDE3F08}" type="pres">
      <dgm:prSet presAssocID="{FFDB11D9-9A4F-4B14-BA82-A528A61714DE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2F4DF2B4-1B03-4721-9AF6-C3714545F808}" type="pres">
      <dgm:prSet presAssocID="{FFDB11D9-9A4F-4B14-BA82-A528A61714DE}" presName="descendantText" presStyleLbl="alignAccFollowNode1" presStyleIdx="3" presStyleCnt="5">
        <dgm:presLayoutVars>
          <dgm:bulletEnabled val="1"/>
        </dgm:presLayoutVars>
      </dgm:prSet>
      <dgm:spPr/>
    </dgm:pt>
    <dgm:pt modelId="{13215F61-DDE0-4F1A-98EB-45F81258D4F9}" type="pres">
      <dgm:prSet presAssocID="{FCA4591C-18EA-4479-9340-9D3CD7CC84F6}" presName="sp" presStyleCnt="0"/>
      <dgm:spPr/>
    </dgm:pt>
    <dgm:pt modelId="{95213E1B-7DBD-4452-BC46-7F8A5632EB52}" type="pres">
      <dgm:prSet presAssocID="{A375C4CF-A368-4EE2-9962-3676E002DF57}" presName="linNode" presStyleCnt="0"/>
      <dgm:spPr/>
    </dgm:pt>
    <dgm:pt modelId="{2C045C17-7BA4-40FF-9282-31C2DF049787}" type="pres">
      <dgm:prSet presAssocID="{A375C4CF-A368-4EE2-9962-3676E002DF57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BE11375F-9011-4E25-9D6A-F27B96DE06D7}" type="pres">
      <dgm:prSet presAssocID="{A375C4CF-A368-4EE2-9962-3676E002DF57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2D854000-2690-41AF-A592-9736A62EB89A}" type="presOf" srcId="{C1961819-15DB-4EB6-A1DE-C0F14F567805}" destId="{2F4DF2B4-1B03-4721-9AF6-C3714545F808}" srcOrd="0" destOrd="0" presId="urn:microsoft.com/office/officeart/2005/8/layout/vList5"/>
    <dgm:cxn modelId="{239EB006-F7CB-41EA-A7BA-112F38BF9F9E}" type="presOf" srcId="{83719914-1D06-40B3-9C8E-452A1731C656}" destId="{4808499E-9988-4E6D-82A8-59E611D28F67}" srcOrd="0" destOrd="0" presId="urn:microsoft.com/office/officeart/2005/8/layout/vList5"/>
    <dgm:cxn modelId="{26259E08-C8A5-48BE-9B3B-926B1683A709}" srcId="{83719914-1D06-40B3-9C8E-452A1731C656}" destId="{1E3FDAB5-4498-4E73-9A68-2A6C79F10D96}" srcOrd="1" destOrd="0" parTransId="{C43A53CC-55C8-4DFF-BDBA-0EB846FD7BD4}" sibTransId="{721CBE0C-9D57-48DC-9190-1C6586EA5E65}"/>
    <dgm:cxn modelId="{2F39CA0C-5C93-49FC-80BC-B696B353B4F5}" type="presOf" srcId="{065CBC7D-23AA-46FC-98DD-7FB7A22C855B}" destId="{6522DA5E-6C42-446F-B797-070DE3A1171D}" srcOrd="0" destOrd="1" presId="urn:microsoft.com/office/officeart/2005/8/layout/vList5"/>
    <dgm:cxn modelId="{B03E361B-BDC2-49FA-A0A1-C1B7F7D5D216}" type="presOf" srcId="{0CE833D9-A830-4D13-910F-82398C0AA52F}" destId="{1F80C00B-1DE8-48F0-95C3-FBD0062B1A79}" srcOrd="0" destOrd="0" presId="urn:microsoft.com/office/officeart/2005/8/layout/vList5"/>
    <dgm:cxn modelId="{F53B0C1C-9AA3-41A2-BB69-F12914B6F00A}" srcId="{1E3FDAB5-4498-4E73-9A68-2A6C79F10D96}" destId="{02A9212D-407F-4C49-BF56-2F6620AB5A76}" srcOrd="0" destOrd="0" parTransId="{D5C53A7B-37B3-44FC-8B9C-C6BFE4F9AB2F}" sibTransId="{3F89F954-E292-4E85-BC43-70F3F366B8F2}"/>
    <dgm:cxn modelId="{A135EA1F-4D56-4EB3-A324-93FAB46E7241}" type="presOf" srcId="{A375C4CF-A368-4EE2-9962-3676E002DF57}" destId="{2C045C17-7BA4-40FF-9282-31C2DF049787}" srcOrd="0" destOrd="0" presId="urn:microsoft.com/office/officeart/2005/8/layout/vList5"/>
    <dgm:cxn modelId="{1C9D8720-67C2-4152-93B5-AC0E201736E2}" type="presOf" srcId="{FFDB11D9-9A4F-4B14-BA82-A528A61714DE}" destId="{9F3F0FC6-353C-438F-8911-A9F01EDE3F08}" srcOrd="0" destOrd="0" presId="urn:microsoft.com/office/officeart/2005/8/layout/vList5"/>
    <dgm:cxn modelId="{3182F823-69E2-41F0-B588-D2BAD23E16FD}" type="presOf" srcId="{A1AEE734-A59B-4381-AF13-D99ACCB9C365}" destId="{BE11375F-9011-4E25-9D6A-F27B96DE06D7}" srcOrd="0" destOrd="0" presId="urn:microsoft.com/office/officeart/2005/8/layout/vList5"/>
    <dgm:cxn modelId="{CF781D5C-547D-4982-98AA-288B04866A53}" srcId="{83719914-1D06-40B3-9C8E-452A1731C656}" destId="{ABA0F076-8F8C-4C5E-B176-90F3706724F7}" srcOrd="0" destOrd="0" parTransId="{5D3BDF95-4E15-4399-AE19-D86BD970F933}" sibTransId="{F43A8ED5-88AF-4FE0-9AED-AFEAA0F105DF}"/>
    <dgm:cxn modelId="{BFF0C85E-D26B-48DA-84EB-2A17E4C20B56}" srcId="{1E3FDAB5-4498-4E73-9A68-2A6C79F10D96}" destId="{065CBC7D-23AA-46FC-98DD-7FB7A22C855B}" srcOrd="1" destOrd="0" parTransId="{A5B77150-74DD-4865-BF02-4A4CEC757A3F}" sibTransId="{B1766292-1D3B-426F-BA63-39EF9D7A1CD6}"/>
    <dgm:cxn modelId="{5D73C669-3399-46F8-8CEE-02E6178CF32A}" type="presOf" srcId="{5A42C91D-6EFB-4E77-A52E-DE2E8C4511FB}" destId="{D4B6107D-A276-46A3-9D55-09A95C590899}" srcOrd="0" destOrd="1" presId="urn:microsoft.com/office/officeart/2005/8/layout/vList5"/>
    <dgm:cxn modelId="{31429E4D-DC05-4981-99EA-5942A1FD11CD}" type="presOf" srcId="{C3B119E3-EFDE-44E4-B1FD-4D38DA90A8C5}" destId="{51E80169-4186-4E20-808D-2339BFB8830F}" srcOrd="0" destOrd="0" presId="urn:microsoft.com/office/officeart/2005/8/layout/vList5"/>
    <dgm:cxn modelId="{9B1AA56D-630F-4190-9512-B102A7327914}" srcId="{0CE833D9-A830-4D13-910F-82398C0AA52F}" destId="{5A42C91D-6EFB-4E77-A52E-DE2E8C4511FB}" srcOrd="1" destOrd="0" parTransId="{933567A9-5CD0-4A8E-8180-04A4570D9B0B}" sibTransId="{8A845BD8-FC65-4AAE-BE87-7EC08E7D6B08}"/>
    <dgm:cxn modelId="{6EA34E4F-D1D3-45C9-BE73-C4197B671524}" type="presOf" srcId="{2524F195-E349-4C1C-A159-0BA436DC98B9}" destId="{BE11375F-9011-4E25-9D6A-F27B96DE06D7}" srcOrd="0" destOrd="1" presId="urn:microsoft.com/office/officeart/2005/8/layout/vList5"/>
    <dgm:cxn modelId="{7953D751-19BC-479F-B72D-227DA022E558}" type="presOf" srcId="{1E3FDAB5-4498-4E73-9A68-2A6C79F10D96}" destId="{1D0CD5F2-9DBA-46BD-9F1D-9AB8B6238066}" srcOrd="0" destOrd="0" presId="urn:microsoft.com/office/officeart/2005/8/layout/vList5"/>
    <dgm:cxn modelId="{84C12C72-7BAC-47A3-9C69-CD7491466D48}" type="presOf" srcId="{EBC09F34-F294-458C-A9E5-3F39EDB44F62}" destId="{D4B6107D-A276-46A3-9D55-09A95C590899}" srcOrd="0" destOrd="0" presId="urn:microsoft.com/office/officeart/2005/8/layout/vList5"/>
    <dgm:cxn modelId="{ADCF4555-157F-4238-BE93-1F5164253AEE}" srcId="{A375C4CF-A368-4EE2-9962-3676E002DF57}" destId="{A1AEE734-A59B-4381-AF13-D99ACCB9C365}" srcOrd="0" destOrd="0" parTransId="{FE2A038C-2125-4E38-86F6-C0FE68DD978A}" sibTransId="{C6A31920-1AB7-4B06-BBF6-BD4E43FD6801}"/>
    <dgm:cxn modelId="{9716D27A-69DA-400F-9D53-3DD78AF271A0}" type="presOf" srcId="{D8DCDF4C-09E8-412D-B04B-9B37CF74615F}" destId="{51E80169-4186-4E20-808D-2339BFB8830F}" srcOrd="0" destOrd="1" presId="urn:microsoft.com/office/officeart/2005/8/layout/vList5"/>
    <dgm:cxn modelId="{F9D41989-8A1E-4A3E-A64E-4DAF3854B5CC}" srcId="{ABA0F076-8F8C-4C5E-B176-90F3706724F7}" destId="{D8DCDF4C-09E8-412D-B04B-9B37CF74615F}" srcOrd="1" destOrd="0" parTransId="{75B29B22-0378-4969-A308-14A2296A0ACE}" sibTransId="{38C604D7-1AA6-4CE7-9344-D6ED60825169}"/>
    <dgm:cxn modelId="{F26F4397-896E-45E7-A13D-6132C566EED5}" srcId="{0CE833D9-A830-4D13-910F-82398C0AA52F}" destId="{EBC09F34-F294-458C-A9E5-3F39EDB44F62}" srcOrd="0" destOrd="0" parTransId="{4F7BB5E2-6619-4677-8D3F-83590D24A57F}" sibTransId="{FF89AEFA-A13F-4466-84CD-56149A7D7CD0}"/>
    <dgm:cxn modelId="{CC9F0CAE-D9DA-4042-8ECD-0D3AFA0AABF6}" srcId="{FFDB11D9-9A4F-4B14-BA82-A528A61714DE}" destId="{C1961819-15DB-4EB6-A1DE-C0F14F567805}" srcOrd="0" destOrd="0" parTransId="{2B44D747-24DA-4A37-9997-6F729D797FD8}" sibTransId="{49AF5DB8-4861-460C-83CA-9749146AA367}"/>
    <dgm:cxn modelId="{9B8366B0-2589-44FC-91D1-0FF67E25FFFE}" type="presOf" srcId="{89A218E5-4355-40D4-A646-CBA3A43FC947}" destId="{2F4DF2B4-1B03-4721-9AF6-C3714545F808}" srcOrd="0" destOrd="1" presId="urn:microsoft.com/office/officeart/2005/8/layout/vList5"/>
    <dgm:cxn modelId="{F5E571BA-0FD7-4B72-ABB1-730571AC15F9}" srcId="{83719914-1D06-40B3-9C8E-452A1731C656}" destId="{A375C4CF-A368-4EE2-9962-3676E002DF57}" srcOrd="4" destOrd="0" parTransId="{4CF2E254-6D2E-48DF-88AC-7D99BD2F79B6}" sibTransId="{9FEED4D1-8368-4C47-B171-D077F8FA48EF}"/>
    <dgm:cxn modelId="{CF633FC9-7171-4DE2-AC51-06420D54E055}" srcId="{ABA0F076-8F8C-4C5E-B176-90F3706724F7}" destId="{C3B119E3-EFDE-44E4-B1FD-4D38DA90A8C5}" srcOrd="0" destOrd="0" parTransId="{671262AB-9885-4250-8CE2-AC25DAF6E806}" sibTransId="{00E896E4-6EC3-4DC2-9598-C663030059C3}"/>
    <dgm:cxn modelId="{82415ACA-BE4B-43FD-8964-76CD38820332}" srcId="{83719914-1D06-40B3-9C8E-452A1731C656}" destId="{0CE833D9-A830-4D13-910F-82398C0AA52F}" srcOrd="2" destOrd="0" parTransId="{B68EB275-CB86-4210-B2B3-390A958E363C}" sibTransId="{89A30DBA-87F1-4152-AFAD-148C75D4F36B}"/>
    <dgm:cxn modelId="{FB7FC4DB-0025-4CD3-BBED-1EBC7F6ED6BD}" srcId="{A375C4CF-A368-4EE2-9962-3676E002DF57}" destId="{2524F195-E349-4C1C-A159-0BA436DC98B9}" srcOrd="1" destOrd="0" parTransId="{F6B5BB42-B6E2-4F4D-800B-C86F0F313B91}" sibTransId="{6F553480-692C-4FEC-B4A1-620B71559085}"/>
    <dgm:cxn modelId="{1F5A6DE6-73A2-47F2-807E-B3F9BBA74E3A}" type="presOf" srcId="{02A9212D-407F-4C49-BF56-2F6620AB5A76}" destId="{6522DA5E-6C42-446F-B797-070DE3A1171D}" srcOrd="0" destOrd="0" presId="urn:microsoft.com/office/officeart/2005/8/layout/vList5"/>
    <dgm:cxn modelId="{3E3AD8EC-CCF3-423E-A49A-5D52A1F5933D}" type="presOf" srcId="{ABA0F076-8F8C-4C5E-B176-90F3706724F7}" destId="{29C158A5-16A9-44F5-9C5B-4E21C1D127A3}" srcOrd="0" destOrd="0" presId="urn:microsoft.com/office/officeart/2005/8/layout/vList5"/>
    <dgm:cxn modelId="{9E1AB2EF-30FA-4879-AD7E-298117A7E5B3}" srcId="{FFDB11D9-9A4F-4B14-BA82-A528A61714DE}" destId="{89A218E5-4355-40D4-A646-CBA3A43FC947}" srcOrd="1" destOrd="0" parTransId="{81C2BA7E-AC82-41AF-8449-42D3AE5EE4A6}" sibTransId="{B21CE899-D24C-4AEF-850A-49B105D88B16}"/>
    <dgm:cxn modelId="{E5EAA6FC-643E-4895-BF44-366AE32859D8}" srcId="{83719914-1D06-40B3-9C8E-452A1731C656}" destId="{FFDB11D9-9A4F-4B14-BA82-A528A61714DE}" srcOrd="3" destOrd="0" parTransId="{954DF8A1-8AAA-4408-AE5C-D8E904B7C41D}" sibTransId="{FCA4591C-18EA-4479-9340-9D3CD7CC84F6}"/>
    <dgm:cxn modelId="{5CDFCC06-2DEB-46BE-BC3D-A212256DA22F}" type="presParOf" srcId="{4808499E-9988-4E6D-82A8-59E611D28F67}" destId="{DC67E5E5-26E0-4364-9896-821AF47F0F2D}" srcOrd="0" destOrd="0" presId="urn:microsoft.com/office/officeart/2005/8/layout/vList5"/>
    <dgm:cxn modelId="{FDE91177-9F57-4EFF-ABC6-C331999A3C06}" type="presParOf" srcId="{DC67E5E5-26E0-4364-9896-821AF47F0F2D}" destId="{29C158A5-16A9-44F5-9C5B-4E21C1D127A3}" srcOrd="0" destOrd="0" presId="urn:microsoft.com/office/officeart/2005/8/layout/vList5"/>
    <dgm:cxn modelId="{27CFD9EC-58C8-4B7F-95CF-949B49D7802B}" type="presParOf" srcId="{DC67E5E5-26E0-4364-9896-821AF47F0F2D}" destId="{51E80169-4186-4E20-808D-2339BFB8830F}" srcOrd="1" destOrd="0" presId="urn:microsoft.com/office/officeart/2005/8/layout/vList5"/>
    <dgm:cxn modelId="{A5D53FA5-87B3-43C0-8428-14F2883572D5}" type="presParOf" srcId="{4808499E-9988-4E6D-82A8-59E611D28F67}" destId="{DDEFA325-83A8-43A7-9121-DF572110B8F7}" srcOrd="1" destOrd="0" presId="urn:microsoft.com/office/officeart/2005/8/layout/vList5"/>
    <dgm:cxn modelId="{D8A55468-B07F-4F98-A754-FA3E40EBEF45}" type="presParOf" srcId="{4808499E-9988-4E6D-82A8-59E611D28F67}" destId="{5F1AA713-37A2-4C60-BE44-A79AE1199A54}" srcOrd="2" destOrd="0" presId="urn:microsoft.com/office/officeart/2005/8/layout/vList5"/>
    <dgm:cxn modelId="{A3C22C7E-0745-458E-AFC4-22CED3378E98}" type="presParOf" srcId="{5F1AA713-37A2-4C60-BE44-A79AE1199A54}" destId="{1D0CD5F2-9DBA-46BD-9F1D-9AB8B6238066}" srcOrd="0" destOrd="0" presId="urn:microsoft.com/office/officeart/2005/8/layout/vList5"/>
    <dgm:cxn modelId="{60F9077C-B9FC-4D0F-B907-A664CF96094A}" type="presParOf" srcId="{5F1AA713-37A2-4C60-BE44-A79AE1199A54}" destId="{6522DA5E-6C42-446F-B797-070DE3A1171D}" srcOrd="1" destOrd="0" presId="urn:microsoft.com/office/officeart/2005/8/layout/vList5"/>
    <dgm:cxn modelId="{B154E0AC-67DA-41C9-8ACE-02DC5F9473C0}" type="presParOf" srcId="{4808499E-9988-4E6D-82A8-59E611D28F67}" destId="{614627AA-B930-44FA-8944-AE1A382D73EA}" srcOrd="3" destOrd="0" presId="urn:microsoft.com/office/officeart/2005/8/layout/vList5"/>
    <dgm:cxn modelId="{3B7839B9-1374-44F5-A69A-3FD0F1DEC712}" type="presParOf" srcId="{4808499E-9988-4E6D-82A8-59E611D28F67}" destId="{C884D989-FB44-49E6-871C-89AE8440FF8F}" srcOrd="4" destOrd="0" presId="urn:microsoft.com/office/officeart/2005/8/layout/vList5"/>
    <dgm:cxn modelId="{21AAE598-4D39-4D0D-A1CA-E6A261929E91}" type="presParOf" srcId="{C884D989-FB44-49E6-871C-89AE8440FF8F}" destId="{1F80C00B-1DE8-48F0-95C3-FBD0062B1A79}" srcOrd="0" destOrd="0" presId="urn:microsoft.com/office/officeart/2005/8/layout/vList5"/>
    <dgm:cxn modelId="{A43CC263-0AED-472C-A63C-F02CCC9E98D1}" type="presParOf" srcId="{C884D989-FB44-49E6-871C-89AE8440FF8F}" destId="{D4B6107D-A276-46A3-9D55-09A95C590899}" srcOrd="1" destOrd="0" presId="urn:microsoft.com/office/officeart/2005/8/layout/vList5"/>
    <dgm:cxn modelId="{9BBAAB32-F68A-4BEA-B237-894D58DA4212}" type="presParOf" srcId="{4808499E-9988-4E6D-82A8-59E611D28F67}" destId="{C9E99981-8CD5-47DD-975C-EB4835C33309}" srcOrd="5" destOrd="0" presId="urn:microsoft.com/office/officeart/2005/8/layout/vList5"/>
    <dgm:cxn modelId="{AD0B2C51-D366-4A33-BC2B-27C0EEA89364}" type="presParOf" srcId="{4808499E-9988-4E6D-82A8-59E611D28F67}" destId="{65521AD3-6956-4807-A47F-0FF6A0C71361}" srcOrd="6" destOrd="0" presId="urn:microsoft.com/office/officeart/2005/8/layout/vList5"/>
    <dgm:cxn modelId="{E8A82002-71E0-48BD-8EE3-26D1E9B5B4CB}" type="presParOf" srcId="{65521AD3-6956-4807-A47F-0FF6A0C71361}" destId="{9F3F0FC6-353C-438F-8911-A9F01EDE3F08}" srcOrd="0" destOrd="0" presId="urn:microsoft.com/office/officeart/2005/8/layout/vList5"/>
    <dgm:cxn modelId="{0928F976-30E9-479B-AB6C-D073CBBA0393}" type="presParOf" srcId="{65521AD3-6956-4807-A47F-0FF6A0C71361}" destId="{2F4DF2B4-1B03-4721-9AF6-C3714545F808}" srcOrd="1" destOrd="0" presId="urn:microsoft.com/office/officeart/2005/8/layout/vList5"/>
    <dgm:cxn modelId="{A2EFEC4C-93A0-49D0-A994-85C6D01DA641}" type="presParOf" srcId="{4808499E-9988-4E6D-82A8-59E611D28F67}" destId="{13215F61-DDE0-4F1A-98EB-45F81258D4F9}" srcOrd="7" destOrd="0" presId="urn:microsoft.com/office/officeart/2005/8/layout/vList5"/>
    <dgm:cxn modelId="{C6276CE9-3390-44F9-8163-6ED18E44826F}" type="presParOf" srcId="{4808499E-9988-4E6D-82A8-59E611D28F67}" destId="{95213E1B-7DBD-4452-BC46-7F8A5632EB52}" srcOrd="8" destOrd="0" presId="urn:microsoft.com/office/officeart/2005/8/layout/vList5"/>
    <dgm:cxn modelId="{A6C95BE7-5B01-43A7-8A53-AA6EC2A0B207}" type="presParOf" srcId="{95213E1B-7DBD-4452-BC46-7F8A5632EB52}" destId="{2C045C17-7BA4-40FF-9282-31C2DF049787}" srcOrd="0" destOrd="0" presId="urn:microsoft.com/office/officeart/2005/8/layout/vList5"/>
    <dgm:cxn modelId="{DED9ED5F-E8C4-4CA4-94BC-3EAAE47A12EA}" type="presParOf" srcId="{95213E1B-7DBD-4452-BC46-7F8A5632EB52}" destId="{BE11375F-9011-4E25-9D6A-F27B96DE06D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9634BC-39E2-42B0-834B-BCCC939AB6A8}" type="doc">
      <dgm:prSet loTypeId="urn:microsoft.com/office/officeart/2018/2/layout/IconVerticalSolidList" loCatId="icon" qsTypeId="urn:microsoft.com/office/officeart/2005/8/quickstyle/simple3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BF896FF-B43D-451D-A860-959BDA6020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User Interaction and System Response:</a:t>
          </a:r>
          <a:endParaRPr lang="en-US" dirty="0"/>
        </a:p>
      </dgm:t>
    </dgm:pt>
    <dgm:pt modelId="{5A849815-54E8-4BDF-9770-EDD39B3123A7}" type="parTrans" cxnId="{C9289C13-6D6C-4314-B982-2B5072922BE6}">
      <dgm:prSet/>
      <dgm:spPr/>
      <dgm:t>
        <a:bodyPr/>
        <a:lstStyle/>
        <a:p>
          <a:endParaRPr lang="en-US"/>
        </a:p>
      </dgm:t>
    </dgm:pt>
    <dgm:pt modelId="{135514BC-F3F2-4E34-A84F-7EEF2B129507}" type="sibTrans" cxnId="{C9289C13-6D6C-4314-B982-2B5072922BE6}">
      <dgm:prSet/>
      <dgm:spPr/>
      <dgm:t>
        <a:bodyPr/>
        <a:lstStyle/>
        <a:p>
          <a:endParaRPr lang="en-US"/>
        </a:p>
      </dgm:t>
    </dgm:pt>
    <dgm:pt modelId="{3CC23FBD-5FCD-407C-9C34-07EA6F3F25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Users begin the UPI transfer process via the app menu, leading to a series of system interactions including VPI creation, VPI linkage to account, and transaction initiation.</a:t>
          </a:r>
          <a:endParaRPr lang="en-US" sz="1200" dirty="0"/>
        </a:p>
      </dgm:t>
    </dgm:pt>
    <dgm:pt modelId="{699E7228-425B-40C1-AE97-482C595212AB}" type="parTrans" cxnId="{99784156-8836-4FD8-9E36-EC02679CA3A9}">
      <dgm:prSet/>
      <dgm:spPr/>
      <dgm:t>
        <a:bodyPr/>
        <a:lstStyle/>
        <a:p>
          <a:endParaRPr lang="en-US"/>
        </a:p>
      </dgm:t>
    </dgm:pt>
    <dgm:pt modelId="{FC73F3BB-5B65-40F7-8AF4-1088A7246A98}" type="sibTrans" cxnId="{99784156-8836-4FD8-9E36-EC02679CA3A9}">
      <dgm:prSet/>
      <dgm:spPr/>
      <dgm:t>
        <a:bodyPr/>
        <a:lstStyle/>
        <a:p>
          <a:endParaRPr lang="en-US"/>
        </a:p>
      </dgm:t>
    </dgm:pt>
    <dgm:pt modelId="{1DB9BDA4-A92E-489A-85F2-BC711A92D4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Validation and Error Handling:</a:t>
          </a:r>
          <a:endParaRPr lang="en-US" dirty="0"/>
        </a:p>
      </dgm:t>
    </dgm:pt>
    <dgm:pt modelId="{968885B7-68DD-48FE-BF40-AD74F8078FB1}" type="parTrans" cxnId="{E5F59ED6-3964-4B0D-B307-F70A708686AE}">
      <dgm:prSet/>
      <dgm:spPr/>
      <dgm:t>
        <a:bodyPr/>
        <a:lstStyle/>
        <a:p>
          <a:endParaRPr lang="en-US"/>
        </a:p>
      </dgm:t>
    </dgm:pt>
    <dgm:pt modelId="{3156669D-2D69-4031-AA97-60742AB15B62}" type="sibTrans" cxnId="{E5F59ED6-3964-4B0D-B307-F70A708686AE}">
      <dgm:prSet/>
      <dgm:spPr/>
      <dgm:t>
        <a:bodyPr/>
        <a:lstStyle/>
        <a:p>
          <a:endParaRPr lang="en-US"/>
        </a:p>
      </dgm:t>
    </dgm:pt>
    <dgm:pt modelId="{55B4E38F-CE0E-48C3-82D0-DEBD5AF7C3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The system performs critical validations at multiple stages, including checking the validity of the VPI and ensuring sufficient funds before proceeding with the transaction.</a:t>
          </a:r>
          <a:endParaRPr lang="en-US" sz="1200" dirty="0"/>
        </a:p>
      </dgm:t>
    </dgm:pt>
    <dgm:pt modelId="{9A6F3F0A-9FCD-46C0-B724-C39F4D53BAC9}" type="parTrans" cxnId="{8A81260D-FD7B-4053-A4B2-2127951FA167}">
      <dgm:prSet/>
      <dgm:spPr/>
      <dgm:t>
        <a:bodyPr/>
        <a:lstStyle/>
        <a:p>
          <a:endParaRPr lang="en-US"/>
        </a:p>
      </dgm:t>
    </dgm:pt>
    <dgm:pt modelId="{DA344E05-EEA1-4AB7-BA88-A8FBFFCF7967}" type="sibTrans" cxnId="{8A81260D-FD7B-4053-A4B2-2127951FA167}">
      <dgm:prSet/>
      <dgm:spPr/>
      <dgm:t>
        <a:bodyPr/>
        <a:lstStyle/>
        <a:p>
          <a:endParaRPr lang="en-US"/>
        </a:p>
      </dgm:t>
    </dgm:pt>
    <dgm:pt modelId="{6F8DFC34-B663-4F49-8A45-969C69B3F6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API Communication:</a:t>
          </a:r>
          <a:endParaRPr lang="en-US"/>
        </a:p>
      </dgm:t>
    </dgm:pt>
    <dgm:pt modelId="{8384405E-F484-49D2-9179-8E0FB25456B9}" type="parTrans" cxnId="{CACC5535-AF4B-4B25-BB73-EE509B41393A}">
      <dgm:prSet/>
      <dgm:spPr/>
      <dgm:t>
        <a:bodyPr/>
        <a:lstStyle/>
        <a:p>
          <a:endParaRPr lang="en-US"/>
        </a:p>
      </dgm:t>
    </dgm:pt>
    <dgm:pt modelId="{E3A9840E-9E94-475D-88AF-7E6281AD8F93}" type="sibTrans" cxnId="{CACC5535-AF4B-4B25-BB73-EE509B41393A}">
      <dgm:prSet/>
      <dgm:spPr/>
      <dgm:t>
        <a:bodyPr/>
        <a:lstStyle/>
        <a:p>
          <a:endParaRPr lang="en-US"/>
        </a:p>
      </dgm:t>
    </dgm:pt>
    <dgm:pt modelId="{3CDC3BF9-CE7E-4F07-AC98-CFE257228D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The process involves back-and-forth communication with the UPI API, suggesting the need for robust API integration and handling to manage data exchange and transaction authorization.</a:t>
          </a:r>
          <a:endParaRPr lang="en-US" sz="1200" dirty="0"/>
        </a:p>
      </dgm:t>
    </dgm:pt>
    <dgm:pt modelId="{5B5C5D6C-65B5-4DEF-BDCF-F9843E6DDD38}" type="parTrans" cxnId="{509FC2F5-30A5-467E-B8DE-65648C46CBF7}">
      <dgm:prSet/>
      <dgm:spPr/>
      <dgm:t>
        <a:bodyPr/>
        <a:lstStyle/>
        <a:p>
          <a:endParaRPr lang="en-US"/>
        </a:p>
      </dgm:t>
    </dgm:pt>
    <dgm:pt modelId="{50D551BF-81A8-486F-9A39-B6A8CB3039CD}" type="sibTrans" cxnId="{509FC2F5-30A5-467E-B8DE-65648C46CBF7}">
      <dgm:prSet/>
      <dgm:spPr/>
      <dgm:t>
        <a:bodyPr/>
        <a:lstStyle/>
        <a:p>
          <a:endParaRPr lang="en-US"/>
        </a:p>
      </dgm:t>
    </dgm:pt>
    <dgm:pt modelId="{F8EC3181-6C99-4189-80AB-03AA0C886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Feedback Loops:</a:t>
          </a:r>
          <a:endParaRPr lang="en-US"/>
        </a:p>
      </dgm:t>
    </dgm:pt>
    <dgm:pt modelId="{284C5A8D-86D2-436C-929F-115858213A76}" type="parTrans" cxnId="{B231C2D2-24E7-423E-A90E-4935AB6A9509}">
      <dgm:prSet/>
      <dgm:spPr/>
      <dgm:t>
        <a:bodyPr/>
        <a:lstStyle/>
        <a:p>
          <a:endParaRPr lang="en-US"/>
        </a:p>
      </dgm:t>
    </dgm:pt>
    <dgm:pt modelId="{D62D8B68-B046-4B6C-9641-25A9BF7E4AFB}" type="sibTrans" cxnId="{B231C2D2-24E7-423E-A90E-4935AB6A9509}">
      <dgm:prSet/>
      <dgm:spPr/>
      <dgm:t>
        <a:bodyPr/>
        <a:lstStyle/>
        <a:p>
          <a:endParaRPr lang="en-US"/>
        </a:p>
      </dgm:t>
    </dgm:pt>
    <dgm:pt modelId="{BFDF0C3F-75A8-4536-82D4-D429C49DC5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Feedback is provided to the user at key points, such as after VPI creation, transaction initiation, and completion, ensuring transparency and user awareness throughout the transfer process.</a:t>
          </a:r>
          <a:endParaRPr lang="en-US" sz="1200" dirty="0"/>
        </a:p>
      </dgm:t>
    </dgm:pt>
    <dgm:pt modelId="{6D625A35-5E99-4EA4-A5FE-E7722DB2A740}" type="parTrans" cxnId="{C032B464-6F9C-49AD-B183-824C2242DE75}">
      <dgm:prSet/>
      <dgm:spPr/>
      <dgm:t>
        <a:bodyPr/>
        <a:lstStyle/>
        <a:p>
          <a:endParaRPr lang="en-US"/>
        </a:p>
      </dgm:t>
    </dgm:pt>
    <dgm:pt modelId="{61C423AE-F75F-4D50-A3B8-9329E925D9EC}" type="sibTrans" cxnId="{C032B464-6F9C-49AD-B183-824C2242DE75}">
      <dgm:prSet/>
      <dgm:spPr/>
      <dgm:t>
        <a:bodyPr/>
        <a:lstStyle/>
        <a:p>
          <a:endParaRPr lang="en-US"/>
        </a:p>
      </dgm:t>
    </dgm:pt>
    <dgm:pt modelId="{51F21411-1B76-4A05-A0F7-1C35C7DA55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Finalization of Transfer:</a:t>
          </a:r>
          <a:endParaRPr lang="en-US"/>
        </a:p>
      </dgm:t>
    </dgm:pt>
    <dgm:pt modelId="{BBFBB9C6-895B-45A2-9B1A-C3EC62B5276A}" type="parTrans" cxnId="{C86D8ED5-9678-4D13-9FFC-23556BB67F41}">
      <dgm:prSet/>
      <dgm:spPr/>
      <dgm:t>
        <a:bodyPr/>
        <a:lstStyle/>
        <a:p>
          <a:endParaRPr lang="en-US"/>
        </a:p>
      </dgm:t>
    </dgm:pt>
    <dgm:pt modelId="{E9B75EEC-2069-4F9C-B0CD-21FBCAC9C5C0}" type="sibTrans" cxnId="{C86D8ED5-9678-4D13-9FFC-23556BB67F41}">
      <dgm:prSet/>
      <dgm:spPr/>
      <dgm:t>
        <a:bodyPr/>
        <a:lstStyle/>
        <a:p>
          <a:endParaRPr lang="en-US"/>
        </a:p>
      </dgm:t>
    </dgm:pt>
    <dgm:pt modelId="{B72BB1BD-59DA-4E33-8EE2-3217237B7E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The transaction concludes with system updates, a final check for transaction completion, and a confirmation message to the user, indicating a successful UPI funds transfer.</a:t>
          </a:r>
          <a:endParaRPr lang="en-US" sz="1200" dirty="0"/>
        </a:p>
      </dgm:t>
    </dgm:pt>
    <dgm:pt modelId="{AFB0938C-8A27-46F5-AA77-1FA276203BAF}" type="parTrans" cxnId="{02058924-B10B-4CC2-A646-FBF6EC80C545}">
      <dgm:prSet/>
      <dgm:spPr/>
      <dgm:t>
        <a:bodyPr/>
        <a:lstStyle/>
        <a:p>
          <a:endParaRPr lang="en-US"/>
        </a:p>
      </dgm:t>
    </dgm:pt>
    <dgm:pt modelId="{588F1FF3-DCA0-4EA4-84A3-45C0282A5CC0}" type="sibTrans" cxnId="{02058924-B10B-4CC2-A646-FBF6EC80C545}">
      <dgm:prSet/>
      <dgm:spPr/>
      <dgm:t>
        <a:bodyPr/>
        <a:lstStyle/>
        <a:p>
          <a:endParaRPr lang="en-US"/>
        </a:p>
      </dgm:t>
    </dgm:pt>
    <dgm:pt modelId="{36613AA1-6BB0-416B-8626-7A6FCEB48D14}" type="pres">
      <dgm:prSet presAssocID="{EE9634BC-39E2-42B0-834B-BCCC939AB6A8}" presName="root" presStyleCnt="0">
        <dgm:presLayoutVars>
          <dgm:dir/>
          <dgm:resizeHandles val="exact"/>
        </dgm:presLayoutVars>
      </dgm:prSet>
      <dgm:spPr/>
    </dgm:pt>
    <dgm:pt modelId="{5E390EBE-494B-453C-883B-62672694EA00}" type="pres">
      <dgm:prSet presAssocID="{DBF896FF-B43D-451D-A860-959BDA6020E0}" presName="compNode" presStyleCnt="0"/>
      <dgm:spPr/>
    </dgm:pt>
    <dgm:pt modelId="{00AF3355-84AE-4172-BF04-17D46F5FEA0D}" type="pres">
      <dgm:prSet presAssocID="{DBF896FF-B43D-451D-A860-959BDA6020E0}" presName="bgRect" presStyleLbl="bgShp" presStyleIdx="0" presStyleCnt="5"/>
      <dgm:spPr/>
    </dgm:pt>
    <dgm:pt modelId="{98A27A99-ECB0-417D-9C41-F6F0603C695C}" type="pres">
      <dgm:prSet presAssocID="{DBF896FF-B43D-451D-A860-959BDA6020E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6F75F2F-AE29-40D9-96BE-D7C4A5F45397}" type="pres">
      <dgm:prSet presAssocID="{DBF896FF-B43D-451D-A860-959BDA6020E0}" presName="spaceRect" presStyleCnt="0"/>
      <dgm:spPr/>
    </dgm:pt>
    <dgm:pt modelId="{E0F6695A-65C1-4EAE-9D2C-56DE894B5DAA}" type="pres">
      <dgm:prSet presAssocID="{DBF896FF-B43D-451D-A860-959BDA6020E0}" presName="parTx" presStyleLbl="revTx" presStyleIdx="0" presStyleCnt="10">
        <dgm:presLayoutVars>
          <dgm:chMax val="0"/>
          <dgm:chPref val="0"/>
        </dgm:presLayoutVars>
      </dgm:prSet>
      <dgm:spPr/>
    </dgm:pt>
    <dgm:pt modelId="{5A3322FB-37A8-41F7-B6D4-CEF2658D8F24}" type="pres">
      <dgm:prSet presAssocID="{DBF896FF-B43D-451D-A860-959BDA6020E0}" presName="desTx" presStyleLbl="revTx" presStyleIdx="1" presStyleCnt="10" custScaleX="110345">
        <dgm:presLayoutVars/>
      </dgm:prSet>
      <dgm:spPr/>
    </dgm:pt>
    <dgm:pt modelId="{6A6E8A1E-D8A3-4C22-9418-D186CEEA4CD8}" type="pres">
      <dgm:prSet presAssocID="{135514BC-F3F2-4E34-A84F-7EEF2B129507}" presName="sibTrans" presStyleCnt="0"/>
      <dgm:spPr/>
    </dgm:pt>
    <dgm:pt modelId="{2F4C2C2B-F852-4756-B0E8-88DED8CBCA91}" type="pres">
      <dgm:prSet presAssocID="{1DB9BDA4-A92E-489A-85F2-BC711A92D4B1}" presName="compNode" presStyleCnt="0"/>
      <dgm:spPr/>
    </dgm:pt>
    <dgm:pt modelId="{EBF68405-3544-4897-BD9D-F3815D66F95A}" type="pres">
      <dgm:prSet presAssocID="{1DB9BDA4-A92E-489A-85F2-BC711A92D4B1}" presName="bgRect" presStyleLbl="bgShp" presStyleIdx="1" presStyleCnt="5"/>
      <dgm:spPr/>
    </dgm:pt>
    <dgm:pt modelId="{2FF6D8AB-F097-4056-A6B8-3FBAA73F942F}" type="pres">
      <dgm:prSet presAssocID="{1DB9BDA4-A92E-489A-85F2-BC711A92D4B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C210824-B1B0-4422-BFC7-40D198ACFA4D}" type="pres">
      <dgm:prSet presAssocID="{1DB9BDA4-A92E-489A-85F2-BC711A92D4B1}" presName="spaceRect" presStyleCnt="0"/>
      <dgm:spPr/>
    </dgm:pt>
    <dgm:pt modelId="{DBC00F52-65F6-4BAC-A0CA-AB56CED154C5}" type="pres">
      <dgm:prSet presAssocID="{1DB9BDA4-A92E-489A-85F2-BC711A92D4B1}" presName="parTx" presStyleLbl="revTx" presStyleIdx="2" presStyleCnt="10">
        <dgm:presLayoutVars>
          <dgm:chMax val="0"/>
          <dgm:chPref val="0"/>
        </dgm:presLayoutVars>
      </dgm:prSet>
      <dgm:spPr/>
    </dgm:pt>
    <dgm:pt modelId="{F00EC48E-386F-46C2-ADDC-C88D269BBFBE}" type="pres">
      <dgm:prSet presAssocID="{1DB9BDA4-A92E-489A-85F2-BC711A92D4B1}" presName="desTx" presStyleLbl="revTx" presStyleIdx="3" presStyleCnt="10" custScaleX="112251">
        <dgm:presLayoutVars/>
      </dgm:prSet>
      <dgm:spPr/>
    </dgm:pt>
    <dgm:pt modelId="{8A12F7DC-4B52-4991-86BF-D3C9E48D5E3C}" type="pres">
      <dgm:prSet presAssocID="{3156669D-2D69-4031-AA97-60742AB15B62}" presName="sibTrans" presStyleCnt="0"/>
      <dgm:spPr/>
    </dgm:pt>
    <dgm:pt modelId="{7B841716-C4F9-41F8-9DE0-24B275672555}" type="pres">
      <dgm:prSet presAssocID="{6F8DFC34-B663-4F49-8A45-969C69B3F667}" presName="compNode" presStyleCnt="0"/>
      <dgm:spPr/>
    </dgm:pt>
    <dgm:pt modelId="{42184893-9935-446E-98E3-00131E1A22C7}" type="pres">
      <dgm:prSet presAssocID="{6F8DFC34-B663-4F49-8A45-969C69B3F667}" presName="bgRect" presStyleLbl="bgShp" presStyleIdx="2" presStyleCnt="5"/>
      <dgm:spPr/>
    </dgm:pt>
    <dgm:pt modelId="{9F009DE6-751C-4EE0-8A1A-878040D03F6E}" type="pres">
      <dgm:prSet presAssocID="{6F8DFC34-B663-4F49-8A45-969C69B3F66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4A360063-7859-41C3-BE35-58793C4D669F}" type="pres">
      <dgm:prSet presAssocID="{6F8DFC34-B663-4F49-8A45-969C69B3F667}" presName="spaceRect" presStyleCnt="0"/>
      <dgm:spPr/>
    </dgm:pt>
    <dgm:pt modelId="{03754D21-BE04-4100-9238-958F0C59D122}" type="pres">
      <dgm:prSet presAssocID="{6F8DFC34-B663-4F49-8A45-969C69B3F667}" presName="parTx" presStyleLbl="revTx" presStyleIdx="4" presStyleCnt="10">
        <dgm:presLayoutVars>
          <dgm:chMax val="0"/>
          <dgm:chPref val="0"/>
        </dgm:presLayoutVars>
      </dgm:prSet>
      <dgm:spPr/>
    </dgm:pt>
    <dgm:pt modelId="{2B642B18-B728-404E-A3DE-21F6870964F9}" type="pres">
      <dgm:prSet presAssocID="{6F8DFC34-B663-4F49-8A45-969C69B3F667}" presName="desTx" presStyleLbl="revTx" presStyleIdx="5" presStyleCnt="10" custScaleX="110345">
        <dgm:presLayoutVars/>
      </dgm:prSet>
      <dgm:spPr/>
    </dgm:pt>
    <dgm:pt modelId="{3A6DF5C2-F949-46CD-823A-B8238E69E9C2}" type="pres">
      <dgm:prSet presAssocID="{E3A9840E-9E94-475D-88AF-7E6281AD8F93}" presName="sibTrans" presStyleCnt="0"/>
      <dgm:spPr/>
    </dgm:pt>
    <dgm:pt modelId="{C57FF6FF-C41B-4DD2-A18B-1E36FCF575BB}" type="pres">
      <dgm:prSet presAssocID="{F8EC3181-6C99-4189-80AB-03AA0C8868BB}" presName="compNode" presStyleCnt="0"/>
      <dgm:spPr/>
    </dgm:pt>
    <dgm:pt modelId="{E7FFF91B-279F-4156-B261-AD847CB60589}" type="pres">
      <dgm:prSet presAssocID="{F8EC3181-6C99-4189-80AB-03AA0C8868BB}" presName="bgRect" presStyleLbl="bgShp" presStyleIdx="3" presStyleCnt="5"/>
      <dgm:spPr/>
    </dgm:pt>
    <dgm:pt modelId="{C96ADE65-38F5-432A-8EDD-58DD4052DF65}" type="pres">
      <dgm:prSet presAssocID="{F8EC3181-6C99-4189-80AB-03AA0C8868B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D603AAB-BB26-48ED-8C5A-FBD1F2EBA257}" type="pres">
      <dgm:prSet presAssocID="{F8EC3181-6C99-4189-80AB-03AA0C8868BB}" presName="spaceRect" presStyleCnt="0"/>
      <dgm:spPr/>
    </dgm:pt>
    <dgm:pt modelId="{25057E7D-D1E1-4E27-8AAD-8BA0DDAB692C}" type="pres">
      <dgm:prSet presAssocID="{F8EC3181-6C99-4189-80AB-03AA0C8868BB}" presName="parTx" presStyleLbl="revTx" presStyleIdx="6" presStyleCnt="10">
        <dgm:presLayoutVars>
          <dgm:chMax val="0"/>
          <dgm:chPref val="0"/>
        </dgm:presLayoutVars>
      </dgm:prSet>
      <dgm:spPr/>
    </dgm:pt>
    <dgm:pt modelId="{9D123445-63C7-4EC6-8534-DB09E7E0D032}" type="pres">
      <dgm:prSet presAssocID="{F8EC3181-6C99-4189-80AB-03AA0C8868BB}" presName="desTx" presStyleLbl="revTx" presStyleIdx="7" presStyleCnt="10" custScaleX="106909">
        <dgm:presLayoutVars/>
      </dgm:prSet>
      <dgm:spPr/>
    </dgm:pt>
    <dgm:pt modelId="{EE767788-8E27-4EA9-AE73-8355725A4010}" type="pres">
      <dgm:prSet presAssocID="{D62D8B68-B046-4B6C-9641-25A9BF7E4AFB}" presName="sibTrans" presStyleCnt="0"/>
      <dgm:spPr/>
    </dgm:pt>
    <dgm:pt modelId="{70FB449F-F8B7-4FCF-9B93-1E79B28797BE}" type="pres">
      <dgm:prSet presAssocID="{51F21411-1B76-4A05-A0F7-1C35C7DA559A}" presName="compNode" presStyleCnt="0"/>
      <dgm:spPr/>
    </dgm:pt>
    <dgm:pt modelId="{892FFD49-2E8D-4C5F-A311-3095974E477C}" type="pres">
      <dgm:prSet presAssocID="{51F21411-1B76-4A05-A0F7-1C35C7DA559A}" presName="bgRect" presStyleLbl="bgShp" presStyleIdx="4" presStyleCnt="5"/>
      <dgm:spPr/>
    </dgm:pt>
    <dgm:pt modelId="{F2C3CAFE-F5F7-43F5-8713-41A4F689F502}" type="pres">
      <dgm:prSet presAssocID="{51F21411-1B76-4A05-A0F7-1C35C7DA55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C3B17905-E281-4C8D-A0B0-8F22FADD4943}" type="pres">
      <dgm:prSet presAssocID="{51F21411-1B76-4A05-A0F7-1C35C7DA559A}" presName="spaceRect" presStyleCnt="0"/>
      <dgm:spPr/>
    </dgm:pt>
    <dgm:pt modelId="{7A45DF34-8A04-48B9-A00D-528C66C71FFB}" type="pres">
      <dgm:prSet presAssocID="{51F21411-1B76-4A05-A0F7-1C35C7DA559A}" presName="parTx" presStyleLbl="revTx" presStyleIdx="8" presStyleCnt="10">
        <dgm:presLayoutVars>
          <dgm:chMax val="0"/>
          <dgm:chPref val="0"/>
        </dgm:presLayoutVars>
      </dgm:prSet>
      <dgm:spPr/>
    </dgm:pt>
    <dgm:pt modelId="{6AB5A264-4689-4900-BF57-320BEC7715F3}" type="pres">
      <dgm:prSet presAssocID="{51F21411-1B76-4A05-A0F7-1C35C7DA559A}" presName="desTx" presStyleLbl="revTx" presStyleIdx="9" presStyleCnt="10" custScaleX="105764">
        <dgm:presLayoutVars/>
      </dgm:prSet>
      <dgm:spPr/>
    </dgm:pt>
  </dgm:ptLst>
  <dgm:cxnLst>
    <dgm:cxn modelId="{8A81260D-FD7B-4053-A4B2-2127951FA167}" srcId="{1DB9BDA4-A92E-489A-85F2-BC711A92D4B1}" destId="{55B4E38F-CE0E-48C3-82D0-DEBD5AF7C31A}" srcOrd="0" destOrd="0" parTransId="{9A6F3F0A-9FCD-46C0-B724-C39F4D53BAC9}" sibTransId="{DA344E05-EEA1-4AB7-BA88-A8FBFFCF7967}"/>
    <dgm:cxn modelId="{C9289C13-6D6C-4314-B982-2B5072922BE6}" srcId="{EE9634BC-39E2-42B0-834B-BCCC939AB6A8}" destId="{DBF896FF-B43D-451D-A860-959BDA6020E0}" srcOrd="0" destOrd="0" parTransId="{5A849815-54E8-4BDF-9770-EDD39B3123A7}" sibTransId="{135514BC-F3F2-4E34-A84F-7EEF2B129507}"/>
    <dgm:cxn modelId="{02058924-B10B-4CC2-A646-FBF6EC80C545}" srcId="{51F21411-1B76-4A05-A0F7-1C35C7DA559A}" destId="{B72BB1BD-59DA-4E33-8EE2-3217237B7E83}" srcOrd="0" destOrd="0" parTransId="{AFB0938C-8A27-46F5-AA77-1FA276203BAF}" sibTransId="{588F1FF3-DCA0-4EA4-84A3-45C0282A5CC0}"/>
    <dgm:cxn modelId="{CACC5535-AF4B-4B25-BB73-EE509B41393A}" srcId="{EE9634BC-39E2-42B0-834B-BCCC939AB6A8}" destId="{6F8DFC34-B663-4F49-8A45-969C69B3F667}" srcOrd="2" destOrd="0" parTransId="{8384405E-F484-49D2-9179-8E0FB25456B9}" sibTransId="{E3A9840E-9E94-475D-88AF-7E6281AD8F93}"/>
    <dgm:cxn modelId="{BEA23B3A-985F-477A-8222-034E11ADF57D}" type="presOf" srcId="{3CDC3BF9-CE7E-4F07-AC98-CFE257228DCF}" destId="{2B642B18-B728-404E-A3DE-21F6870964F9}" srcOrd="0" destOrd="0" presId="urn:microsoft.com/office/officeart/2018/2/layout/IconVerticalSolidList"/>
    <dgm:cxn modelId="{C032B464-6F9C-49AD-B183-824C2242DE75}" srcId="{F8EC3181-6C99-4189-80AB-03AA0C8868BB}" destId="{BFDF0C3F-75A8-4536-82D4-D429C49DC5CE}" srcOrd="0" destOrd="0" parTransId="{6D625A35-5E99-4EA4-A5FE-E7722DB2A740}" sibTransId="{61C423AE-F75F-4D50-A3B8-9329E925D9EC}"/>
    <dgm:cxn modelId="{10A85666-B731-486E-9609-8DE0E72968EC}" type="presOf" srcId="{DBF896FF-B43D-451D-A860-959BDA6020E0}" destId="{E0F6695A-65C1-4EAE-9D2C-56DE894B5DAA}" srcOrd="0" destOrd="0" presId="urn:microsoft.com/office/officeart/2018/2/layout/IconVerticalSolidList"/>
    <dgm:cxn modelId="{603AFB6F-2CA8-40C5-8EF7-409D92A8D1B4}" type="presOf" srcId="{6F8DFC34-B663-4F49-8A45-969C69B3F667}" destId="{03754D21-BE04-4100-9238-958F0C59D122}" srcOrd="0" destOrd="0" presId="urn:microsoft.com/office/officeart/2018/2/layout/IconVerticalSolidList"/>
    <dgm:cxn modelId="{F1154A54-0A65-4D3F-9E87-ACF1F7B48729}" type="presOf" srcId="{F8EC3181-6C99-4189-80AB-03AA0C8868BB}" destId="{25057E7D-D1E1-4E27-8AAD-8BA0DDAB692C}" srcOrd="0" destOrd="0" presId="urn:microsoft.com/office/officeart/2018/2/layout/IconVerticalSolidList"/>
    <dgm:cxn modelId="{489F2C75-D0D7-4B60-A794-028A9FC38078}" type="presOf" srcId="{1DB9BDA4-A92E-489A-85F2-BC711A92D4B1}" destId="{DBC00F52-65F6-4BAC-A0CA-AB56CED154C5}" srcOrd="0" destOrd="0" presId="urn:microsoft.com/office/officeart/2018/2/layout/IconVerticalSolidList"/>
    <dgm:cxn modelId="{99784156-8836-4FD8-9E36-EC02679CA3A9}" srcId="{DBF896FF-B43D-451D-A860-959BDA6020E0}" destId="{3CC23FBD-5FCD-407C-9C34-07EA6F3F25D9}" srcOrd="0" destOrd="0" parTransId="{699E7228-425B-40C1-AE97-482C595212AB}" sibTransId="{FC73F3BB-5B65-40F7-8AF4-1088A7246A98}"/>
    <dgm:cxn modelId="{FC53398B-16B6-47C4-9D3F-71B9E3D5BB8A}" type="presOf" srcId="{51F21411-1B76-4A05-A0F7-1C35C7DA559A}" destId="{7A45DF34-8A04-48B9-A00D-528C66C71FFB}" srcOrd="0" destOrd="0" presId="urn:microsoft.com/office/officeart/2018/2/layout/IconVerticalSolidList"/>
    <dgm:cxn modelId="{F82F26AC-7E04-49FF-820D-0D61D75D0AE7}" type="presOf" srcId="{3CC23FBD-5FCD-407C-9C34-07EA6F3F25D9}" destId="{5A3322FB-37A8-41F7-B6D4-CEF2658D8F24}" srcOrd="0" destOrd="0" presId="urn:microsoft.com/office/officeart/2018/2/layout/IconVerticalSolidList"/>
    <dgm:cxn modelId="{86FDB2B7-E947-40B6-A20B-1E5C7D260D9B}" type="presOf" srcId="{EE9634BC-39E2-42B0-834B-BCCC939AB6A8}" destId="{36613AA1-6BB0-416B-8626-7A6FCEB48D14}" srcOrd="0" destOrd="0" presId="urn:microsoft.com/office/officeart/2018/2/layout/IconVerticalSolidList"/>
    <dgm:cxn modelId="{26DC8DC0-F697-4DCE-A778-094BE8E82F7D}" type="presOf" srcId="{BFDF0C3F-75A8-4536-82D4-D429C49DC5CE}" destId="{9D123445-63C7-4EC6-8534-DB09E7E0D032}" srcOrd="0" destOrd="0" presId="urn:microsoft.com/office/officeart/2018/2/layout/IconVerticalSolidList"/>
    <dgm:cxn modelId="{776697C9-C47F-46E1-8382-6115CF1C0759}" type="presOf" srcId="{55B4E38F-CE0E-48C3-82D0-DEBD5AF7C31A}" destId="{F00EC48E-386F-46C2-ADDC-C88D269BBFBE}" srcOrd="0" destOrd="0" presId="urn:microsoft.com/office/officeart/2018/2/layout/IconVerticalSolidList"/>
    <dgm:cxn modelId="{B231C2D2-24E7-423E-A90E-4935AB6A9509}" srcId="{EE9634BC-39E2-42B0-834B-BCCC939AB6A8}" destId="{F8EC3181-6C99-4189-80AB-03AA0C8868BB}" srcOrd="3" destOrd="0" parTransId="{284C5A8D-86D2-436C-929F-115858213A76}" sibTransId="{D62D8B68-B046-4B6C-9641-25A9BF7E4AFB}"/>
    <dgm:cxn modelId="{C86D8ED5-9678-4D13-9FFC-23556BB67F41}" srcId="{EE9634BC-39E2-42B0-834B-BCCC939AB6A8}" destId="{51F21411-1B76-4A05-A0F7-1C35C7DA559A}" srcOrd="4" destOrd="0" parTransId="{BBFBB9C6-895B-45A2-9B1A-C3EC62B5276A}" sibTransId="{E9B75EEC-2069-4F9C-B0CD-21FBCAC9C5C0}"/>
    <dgm:cxn modelId="{E5F59ED6-3964-4B0D-B307-F70A708686AE}" srcId="{EE9634BC-39E2-42B0-834B-BCCC939AB6A8}" destId="{1DB9BDA4-A92E-489A-85F2-BC711A92D4B1}" srcOrd="1" destOrd="0" parTransId="{968885B7-68DD-48FE-BF40-AD74F8078FB1}" sibTransId="{3156669D-2D69-4031-AA97-60742AB15B62}"/>
    <dgm:cxn modelId="{88D3DDEB-8417-4703-B075-C03849911872}" type="presOf" srcId="{B72BB1BD-59DA-4E33-8EE2-3217237B7E83}" destId="{6AB5A264-4689-4900-BF57-320BEC7715F3}" srcOrd="0" destOrd="0" presId="urn:microsoft.com/office/officeart/2018/2/layout/IconVerticalSolidList"/>
    <dgm:cxn modelId="{509FC2F5-30A5-467E-B8DE-65648C46CBF7}" srcId="{6F8DFC34-B663-4F49-8A45-969C69B3F667}" destId="{3CDC3BF9-CE7E-4F07-AC98-CFE257228DCF}" srcOrd="0" destOrd="0" parTransId="{5B5C5D6C-65B5-4DEF-BDCF-F9843E6DDD38}" sibTransId="{50D551BF-81A8-486F-9A39-B6A8CB3039CD}"/>
    <dgm:cxn modelId="{4FD05FC3-FE44-4101-8599-A8A97966B56A}" type="presParOf" srcId="{36613AA1-6BB0-416B-8626-7A6FCEB48D14}" destId="{5E390EBE-494B-453C-883B-62672694EA00}" srcOrd="0" destOrd="0" presId="urn:microsoft.com/office/officeart/2018/2/layout/IconVerticalSolidList"/>
    <dgm:cxn modelId="{2738F7F8-BEDC-435C-949B-860ECF7EBFBB}" type="presParOf" srcId="{5E390EBE-494B-453C-883B-62672694EA00}" destId="{00AF3355-84AE-4172-BF04-17D46F5FEA0D}" srcOrd="0" destOrd="0" presId="urn:microsoft.com/office/officeart/2018/2/layout/IconVerticalSolidList"/>
    <dgm:cxn modelId="{17547481-1CEE-47B7-82F9-0BD87CC7B1B3}" type="presParOf" srcId="{5E390EBE-494B-453C-883B-62672694EA00}" destId="{98A27A99-ECB0-417D-9C41-F6F0603C695C}" srcOrd="1" destOrd="0" presId="urn:microsoft.com/office/officeart/2018/2/layout/IconVerticalSolidList"/>
    <dgm:cxn modelId="{365A8F8C-8488-45C0-9EA1-8A23012CE05B}" type="presParOf" srcId="{5E390EBE-494B-453C-883B-62672694EA00}" destId="{66F75F2F-AE29-40D9-96BE-D7C4A5F45397}" srcOrd="2" destOrd="0" presId="urn:microsoft.com/office/officeart/2018/2/layout/IconVerticalSolidList"/>
    <dgm:cxn modelId="{BC398FC7-DFC5-49AF-A87B-6FCC08221723}" type="presParOf" srcId="{5E390EBE-494B-453C-883B-62672694EA00}" destId="{E0F6695A-65C1-4EAE-9D2C-56DE894B5DAA}" srcOrd="3" destOrd="0" presId="urn:microsoft.com/office/officeart/2018/2/layout/IconVerticalSolidList"/>
    <dgm:cxn modelId="{111EC874-7EE8-4067-A654-E50A37D9F641}" type="presParOf" srcId="{5E390EBE-494B-453C-883B-62672694EA00}" destId="{5A3322FB-37A8-41F7-B6D4-CEF2658D8F24}" srcOrd="4" destOrd="0" presId="urn:microsoft.com/office/officeart/2018/2/layout/IconVerticalSolidList"/>
    <dgm:cxn modelId="{9856186E-3DD5-42A5-99CE-3E6585557328}" type="presParOf" srcId="{36613AA1-6BB0-416B-8626-7A6FCEB48D14}" destId="{6A6E8A1E-D8A3-4C22-9418-D186CEEA4CD8}" srcOrd="1" destOrd="0" presId="urn:microsoft.com/office/officeart/2018/2/layout/IconVerticalSolidList"/>
    <dgm:cxn modelId="{A3F4453C-9C54-4C83-83C5-326F25BBBF7A}" type="presParOf" srcId="{36613AA1-6BB0-416B-8626-7A6FCEB48D14}" destId="{2F4C2C2B-F852-4756-B0E8-88DED8CBCA91}" srcOrd="2" destOrd="0" presId="urn:microsoft.com/office/officeart/2018/2/layout/IconVerticalSolidList"/>
    <dgm:cxn modelId="{3CCBE96D-E156-48C2-9D16-2DB30F80E093}" type="presParOf" srcId="{2F4C2C2B-F852-4756-B0E8-88DED8CBCA91}" destId="{EBF68405-3544-4897-BD9D-F3815D66F95A}" srcOrd="0" destOrd="0" presId="urn:microsoft.com/office/officeart/2018/2/layout/IconVerticalSolidList"/>
    <dgm:cxn modelId="{05406CD1-30DE-4BBB-B201-DC94283896A5}" type="presParOf" srcId="{2F4C2C2B-F852-4756-B0E8-88DED8CBCA91}" destId="{2FF6D8AB-F097-4056-A6B8-3FBAA73F942F}" srcOrd="1" destOrd="0" presId="urn:microsoft.com/office/officeart/2018/2/layout/IconVerticalSolidList"/>
    <dgm:cxn modelId="{84E58E26-B3AD-4874-82F4-9E2F7961FD7A}" type="presParOf" srcId="{2F4C2C2B-F852-4756-B0E8-88DED8CBCA91}" destId="{1C210824-B1B0-4422-BFC7-40D198ACFA4D}" srcOrd="2" destOrd="0" presId="urn:microsoft.com/office/officeart/2018/2/layout/IconVerticalSolidList"/>
    <dgm:cxn modelId="{6D535053-571E-4FCD-A806-93AD1DD3B893}" type="presParOf" srcId="{2F4C2C2B-F852-4756-B0E8-88DED8CBCA91}" destId="{DBC00F52-65F6-4BAC-A0CA-AB56CED154C5}" srcOrd="3" destOrd="0" presId="urn:microsoft.com/office/officeart/2018/2/layout/IconVerticalSolidList"/>
    <dgm:cxn modelId="{C7ABA694-75DA-448C-8172-FBBE2D916A63}" type="presParOf" srcId="{2F4C2C2B-F852-4756-B0E8-88DED8CBCA91}" destId="{F00EC48E-386F-46C2-ADDC-C88D269BBFBE}" srcOrd="4" destOrd="0" presId="urn:microsoft.com/office/officeart/2018/2/layout/IconVerticalSolidList"/>
    <dgm:cxn modelId="{7878E745-009B-42D5-B37B-F2B7186EC0F7}" type="presParOf" srcId="{36613AA1-6BB0-416B-8626-7A6FCEB48D14}" destId="{8A12F7DC-4B52-4991-86BF-D3C9E48D5E3C}" srcOrd="3" destOrd="0" presId="urn:microsoft.com/office/officeart/2018/2/layout/IconVerticalSolidList"/>
    <dgm:cxn modelId="{B4B9E6C2-8CB0-4571-8656-E8C0320F4FD1}" type="presParOf" srcId="{36613AA1-6BB0-416B-8626-7A6FCEB48D14}" destId="{7B841716-C4F9-41F8-9DE0-24B275672555}" srcOrd="4" destOrd="0" presId="urn:microsoft.com/office/officeart/2018/2/layout/IconVerticalSolidList"/>
    <dgm:cxn modelId="{94DB411B-2D52-40C8-82FD-5676D93E1A02}" type="presParOf" srcId="{7B841716-C4F9-41F8-9DE0-24B275672555}" destId="{42184893-9935-446E-98E3-00131E1A22C7}" srcOrd="0" destOrd="0" presId="urn:microsoft.com/office/officeart/2018/2/layout/IconVerticalSolidList"/>
    <dgm:cxn modelId="{B2AC9A24-B57D-411B-96D8-1909311AF6B5}" type="presParOf" srcId="{7B841716-C4F9-41F8-9DE0-24B275672555}" destId="{9F009DE6-751C-4EE0-8A1A-878040D03F6E}" srcOrd="1" destOrd="0" presId="urn:microsoft.com/office/officeart/2018/2/layout/IconVerticalSolidList"/>
    <dgm:cxn modelId="{0242B3C7-9AB8-4448-AC4A-6B68BCEBE280}" type="presParOf" srcId="{7B841716-C4F9-41F8-9DE0-24B275672555}" destId="{4A360063-7859-41C3-BE35-58793C4D669F}" srcOrd="2" destOrd="0" presId="urn:microsoft.com/office/officeart/2018/2/layout/IconVerticalSolidList"/>
    <dgm:cxn modelId="{DAD653D9-4F8F-435C-988C-D9D20A957869}" type="presParOf" srcId="{7B841716-C4F9-41F8-9DE0-24B275672555}" destId="{03754D21-BE04-4100-9238-958F0C59D122}" srcOrd="3" destOrd="0" presId="urn:microsoft.com/office/officeart/2018/2/layout/IconVerticalSolidList"/>
    <dgm:cxn modelId="{41A92BE5-E93E-44EA-B571-7920268ACBC0}" type="presParOf" srcId="{7B841716-C4F9-41F8-9DE0-24B275672555}" destId="{2B642B18-B728-404E-A3DE-21F6870964F9}" srcOrd="4" destOrd="0" presId="urn:microsoft.com/office/officeart/2018/2/layout/IconVerticalSolidList"/>
    <dgm:cxn modelId="{EE59AC8B-3F1F-4E8B-8898-549FC60C5713}" type="presParOf" srcId="{36613AA1-6BB0-416B-8626-7A6FCEB48D14}" destId="{3A6DF5C2-F949-46CD-823A-B8238E69E9C2}" srcOrd="5" destOrd="0" presId="urn:microsoft.com/office/officeart/2018/2/layout/IconVerticalSolidList"/>
    <dgm:cxn modelId="{B9825EED-C738-40F4-995F-609AB747360D}" type="presParOf" srcId="{36613AA1-6BB0-416B-8626-7A6FCEB48D14}" destId="{C57FF6FF-C41B-4DD2-A18B-1E36FCF575BB}" srcOrd="6" destOrd="0" presId="urn:microsoft.com/office/officeart/2018/2/layout/IconVerticalSolidList"/>
    <dgm:cxn modelId="{7FFAD9A2-FD29-47E3-99BA-CC04ED847F17}" type="presParOf" srcId="{C57FF6FF-C41B-4DD2-A18B-1E36FCF575BB}" destId="{E7FFF91B-279F-4156-B261-AD847CB60589}" srcOrd="0" destOrd="0" presId="urn:microsoft.com/office/officeart/2018/2/layout/IconVerticalSolidList"/>
    <dgm:cxn modelId="{7641DAB4-7D6D-45F6-93E8-81FC426D403A}" type="presParOf" srcId="{C57FF6FF-C41B-4DD2-A18B-1E36FCF575BB}" destId="{C96ADE65-38F5-432A-8EDD-58DD4052DF65}" srcOrd="1" destOrd="0" presId="urn:microsoft.com/office/officeart/2018/2/layout/IconVerticalSolidList"/>
    <dgm:cxn modelId="{8C07D93C-E4D2-48F8-8B5D-C2FD1D2B785A}" type="presParOf" srcId="{C57FF6FF-C41B-4DD2-A18B-1E36FCF575BB}" destId="{1D603AAB-BB26-48ED-8C5A-FBD1F2EBA257}" srcOrd="2" destOrd="0" presId="urn:microsoft.com/office/officeart/2018/2/layout/IconVerticalSolidList"/>
    <dgm:cxn modelId="{820F3DD5-5ECF-4433-90AC-F92BDAA07437}" type="presParOf" srcId="{C57FF6FF-C41B-4DD2-A18B-1E36FCF575BB}" destId="{25057E7D-D1E1-4E27-8AAD-8BA0DDAB692C}" srcOrd="3" destOrd="0" presId="urn:microsoft.com/office/officeart/2018/2/layout/IconVerticalSolidList"/>
    <dgm:cxn modelId="{57F7E5AE-F65D-49A0-B1CA-B2267EEE99F7}" type="presParOf" srcId="{C57FF6FF-C41B-4DD2-A18B-1E36FCF575BB}" destId="{9D123445-63C7-4EC6-8534-DB09E7E0D032}" srcOrd="4" destOrd="0" presId="urn:microsoft.com/office/officeart/2018/2/layout/IconVerticalSolidList"/>
    <dgm:cxn modelId="{F555B0E2-DC19-4840-835C-0B37D0A2938B}" type="presParOf" srcId="{36613AA1-6BB0-416B-8626-7A6FCEB48D14}" destId="{EE767788-8E27-4EA9-AE73-8355725A4010}" srcOrd="7" destOrd="0" presId="urn:microsoft.com/office/officeart/2018/2/layout/IconVerticalSolidList"/>
    <dgm:cxn modelId="{E2D33EEF-F19E-49B8-8971-5D0669CC99F5}" type="presParOf" srcId="{36613AA1-6BB0-416B-8626-7A6FCEB48D14}" destId="{70FB449F-F8B7-4FCF-9B93-1E79B28797BE}" srcOrd="8" destOrd="0" presId="urn:microsoft.com/office/officeart/2018/2/layout/IconVerticalSolidList"/>
    <dgm:cxn modelId="{864E15FF-EF0B-4D0A-8C29-EB4D404C92AA}" type="presParOf" srcId="{70FB449F-F8B7-4FCF-9B93-1E79B28797BE}" destId="{892FFD49-2E8D-4C5F-A311-3095974E477C}" srcOrd="0" destOrd="0" presId="urn:microsoft.com/office/officeart/2018/2/layout/IconVerticalSolidList"/>
    <dgm:cxn modelId="{D110C059-7808-43B7-B9B5-B5381AA233B2}" type="presParOf" srcId="{70FB449F-F8B7-4FCF-9B93-1E79B28797BE}" destId="{F2C3CAFE-F5F7-43F5-8713-41A4F689F502}" srcOrd="1" destOrd="0" presId="urn:microsoft.com/office/officeart/2018/2/layout/IconVerticalSolidList"/>
    <dgm:cxn modelId="{7098B0AB-386A-4642-8E22-A536D09A1E78}" type="presParOf" srcId="{70FB449F-F8B7-4FCF-9B93-1E79B28797BE}" destId="{C3B17905-E281-4C8D-A0B0-8F22FADD4943}" srcOrd="2" destOrd="0" presId="urn:microsoft.com/office/officeart/2018/2/layout/IconVerticalSolidList"/>
    <dgm:cxn modelId="{A8A291F1-F295-4B08-978F-199AE616C785}" type="presParOf" srcId="{70FB449F-F8B7-4FCF-9B93-1E79B28797BE}" destId="{7A45DF34-8A04-48B9-A00D-528C66C71FFB}" srcOrd="3" destOrd="0" presId="urn:microsoft.com/office/officeart/2018/2/layout/IconVerticalSolidList"/>
    <dgm:cxn modelId="{D451870F-B1A7-4FAC-BC45-EE963BEBF481}" type="presParOf" srcId="{70FB449F-F8B7-4FCF-9B93-1E79B28797BE}" destId="{6AB5A264-4689-4900-BF57-320BEC7715F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435197-AD2A-4EC1-9FF3-3954D72AAA09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56C16F-E38D-447C-8999-021C14E60575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Upgrade Infrastructure</a:t>
          </a:r>
          <a:r>
            <a:rPr lang="en-US" b="0" i="0" dirty="0"/>
            <a:t>: Enhance IT systems to handle UPI protocols, ensuring they are scalable for high transaction volumes.</a:t>
          </a:r>
          <a:endParaRPr lang="en-US" dirty="0"/>
        </a:p>
      </dgm:t>
    </dgm:pt>
    <dgm:pt modelId="{154C2706-DAAF-4AFB-AD53-5D3036616FBF}" type="parTrans" cxnId="{BE1242D6-5E16-4EB6-A9B3-E593154C53DB}">
      <dgm:prSet/>
      <dgm:spPr/>
      <dgm:t>
        <a:bodyPr/>
        <a:lstStyle/>
        <a:p>
          <a:endParaRPr lang="en-US"/>
        </a:p>
      </dgm:t>
    </dgm:pt>
    <dgm:pt modelId="{FF94D95B-5BB3-4F6A-9F1F-F9748AD724EA}" type="sibTrans" cxnId="{BE1242D6-5E16-4EB6-A9B3-E593154C53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DDD7F3-4436-4193-8243-8537CDEC1346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Compliance and Security</a:t>
          </a:r>
          <a:r>
            <a:rPr lang="en-US" b="0" i="0" dirty="0"/>
            <a:t>: Align the UPI integration with financial regulations and implement strong security measures like encryption and MFA.</a:t>
          </a:r>
          <a:endParaRPr lang="en-US" dirty="0"/>
        </a:p>
      </dgm:t>
    </dgm:pt>
    <dgm:pt modelId="{BBCEA270-B79C-46BF-97E0-19D5509D49B5}" type="parTrans" cxnId="{A5EC02DB-EB55-4399-804D-508C7E31849C}">
      <dgm:prSet/>
      <dgm:spPr/>
      <dgm:t>
        <a:bodyPr/>
        <a:lstStyle/>
        <a:p>
          <a:endParaRPr lang="en-US"/>
        </a:p>
      </dgm:t>
    </dgm:pt>
    <dgm:pt modelId="{B2F71ECF-0AB2-421B-86B3-26DD1F51A5A1}" type="sibTrans" cxnId="{A5EC02DB-EB55-4399-804D-508C7E31849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A26B0F2-7811-42FD-A3BE-FC0FA3AE2150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Extensive Testing</a:t>
          </a:r>
          <a:r>
            <a:rPr lang="en-US" b="0" i="0" dirty="0"/>
            <a:t>: Conduct thorough testing across various stages, including UAT, to validate the functionality, security, and performance of the UPI system.</a:t>
          </a:r>
          <a:endParaRPr lang="en-US" dirty="0"/>
        </a:p>
      </dgm:t>
    </dgm:pt>
    <dgm:pt modelId="{9835669A-48D8-4D88-98A9-F0AD1DD7F957}" type="parTrans" cxnId="{85B8D54F-C9BA-489F-BF1B-E665D9BF554E}">
      <dgm:prSet/>
      <dgm:spPr/>
      <dgm:t>
        <a:bodyPr/>
        <a:lstStyle/>
        <a:p>
          <a:endParaRPr lang="en-US"/>
        </a:p>
      </dgm:t>
    </dgm:pt>
    <dgm:pt modelId="{17219547-1894-42C9-B1C6-C57C9F8916A5}" type="sibTrans" cxnId="{85B8D54F-C9BA-489F-BF1B-E665D9BF55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237727A-DCF7-4DEC-800C-D9B59D2AD37E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Stakeholder Education</a:t>
          </a:r>
          <a:r>
            <a:rPr lang="en-US" b="0" i="0" dirty="0"/>
            <a:t>: Develop comprehensive training for employees and informative materials for customers to facilitate a smooth transition to UPI.</a:t>
          </a:r>
          <a:endParaRPr lang="en-US" dirty="0"/>
        </a:p>
      </dgm:t>
    </dgm:pt>
    <dgm:pt modelId="{F15CD188-A783-401F-BF7A-3E859A612939}" type="parTrans" cxnId="{6DA7C303-FC52-42A1-99DD-547372AE4C0E}">
      <dgm:prSet/>
      <dgm:spPr/>
      <dgm:t>
        <a:bodyPr/>
        <a:lstStyle/>
        <a:p>
          <a:endParaRPr lang="en-US"/>
        </a:p>
      </dgm:t>
    </dgm:pt>
    <dgm:pt modelId="{958D07D9-4735-4840-92CC-BD17C4054633}" type="sibTrans" cxnId="{6DA7C303-FC52-42A1-99DD-547372AE4C0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0BBB7B-A2CD-4D7A-9949-199D39996EF1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Risk Management Update</a:t>
          </a:r>
          <a:r>
            <a:rPr lang="en-US" b="0" i="0" dirty="0"/>
            <a:t>: Revise the existing risk management strategies to incorporate the nuances of UPI, addressing new transaction types and potential fraud risks.</a:t>
          </a:r>
          <a:endParaRPr lang="en-US" dirty="0"/>
        </a:p>
      </dgm:t>
    </dgm:pt>
    <dgm:pt modelId="{D3A6D503-5BEA-4AC6-932E-C1A2EB64BDCC}" type="parTrans" cxnId="{CB37A80A-A357-4C00-BAC2-45B021360EDC}">
      <dgm:prSet/>
      <dgm:spPr/>
      <dgm:t>
        <a:bodyPr/>
        <a:lstStyle/>
        <a:p>
          <a:endParaRPr lang="en-US"/>
        </a:p>
      </dgm:t>
    </dgm:pt>
    <dgm:pt modelId="{1EA3E50D-E0E7-44D3-97DF-FA9933A04856}" type="sibTrans" cxnId="{CB37A80A-A357-4C00-BAC2-45B021360EDC}">
      <dgm:prSet/>
      <dgm:spPr/>
      <dgm:t>
        <a:bodyPr/>
        <a:lstStyle/>
        <a:p>
          <a:endParaRPr lang="en-US"/>
        </a:p>
      </dgm:t>
    </dgm:pt>
    <dgm:pt modelId="{76363F07-8AA7-479A-B754-234D04A97E98}" type="pres">
      <dgm:prSet presAssocID="{B1435197-AD2A-4EC1-9FF3-3954D72AAA09}" presName="root" presStyleCnt="0">
        <dgm:presLayoutVars>
          <dgm:dir/>
          <dgm:resizeHandles val="exact"/>
        </dgm:presLayoutVars>
      </dgm:prSet>
      <dgm:spPr/>
    </dgm:pt>
    <dgm:pt modelId="{638AE69F-8D59-4034-8478-584BA9867E81}" type="pres">
      <dgm:prSet presAssocID="{1056C16F-E38D-447C-8999-021C14E60575}" presName="compNode" presStyleCnt="0"/>
      <dgm:spPr/>
    </dgm:pt>
    <dgm:pt modelId="{E44AE78B-9E47-4110-BCB5-53D234CC70CA}" type="pres">
      <dgm:prSet presAssocID="{1056C16F-E38D-447C-8999-021C14E60575}" presName="bgRect" presStyleLbl="bgShp" presStyleIdx="0" presStyleCnt="5"/>
      <dgm:spPr/>
    </dgm:pt>
    <dgm:pt modelId="{DB055747-B0A3-4CD0-95D4-CC069731DF9F}" type="pres">
      <dgm:prSet presAssocID="{1056C16F-E38D-447C-8999-021C14E6057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3903D56-5081-432E-9B6F-F48B96AAEF73}" type="pres">
      <dgm:prSet presAssocID="{1056C16F-E38D-447C-8999-021C14E60575}" presName="spaceRect" presStyleCnt="0"/>
      <dgm:spPr/>
    </dgm:pt>
    <dgm:pt modelId="{422AE5EB-3CF8-4196-A417-49935AF8C1CE}" type="pres">
      <dgm:prSet presAssocID="{1056C16F-E38D-447C-8999-021C14E60575}" presName="parTx" presStyleLbl="revTx" presStyleIdx="0" presStyleCnt="5">
        <dgm:presLayoutVars>
          <dgm:chMax val="0"/>
          <dgm:chPref val="0"/>
        </dgm:presLayoutVars>
      </dgm:prSet>
      <dgm:spPr/>
    </dgm:pt>
    <dgm:pt modelId="{758B8EB3-D96C-462E-856C-5D9E38AAEBF2}" type="pres">
      <dgm:prSet presAssocID="{FF94D95B-5BB3-4F6A-9F1F-F9748AD724EA}" presName="sibTrans" presStyleCnt="0"/>
      <dgm:spPr/>
    </dgm:pt>
    <dgm:pt modelId="{833B8809-6084-4928-87F6-E2EAEDDF5DA6}" type="pres">
      <dgm:prSet presAssocID="{AADDD7F3-4436-4193-8243-8537CDEC1346}" presName="compNode" presStyleCnt="0"/>
      <dgm:spPr/>
    </dgm:pt>
    <dgm:pt modelId="{7C16B9AD-5F38-4641-BFB5-DC922B2A01FA}" type="pres">
      <dgm:prSet presAssocID="{AADDD7F3-4436-4193-8243-8537CDEC1346}" presName="bgRect" presStyleLbl="bgShp" presStyleIdx="1" presStyleCnt="5"/>
      <dgm:spPr/>
    </dgm:pt>
    <dgm:pt modelId="{5018B9A8-D970-4512-B7A6-979404F5BA36}" type="pres">
      <dgm:prSet presAssocID="{AADDD7F3-4436-4193-8243-8537CDEC134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302272D-3212-4555-8F97-54D547670C63}" type="pres">
      <dgm:prSet presAssocID="{AADDD7F3-4436-4193-8243-8537CDEC1346}" presName="spaceRect" presStyleCnt="0"/>
      <dgm:spPr/>
    </dgm:pt>
    <dgm:pt modelId="{F9F30D6A-5C11-4905-A24A-76CB8717609B}" type="pres">
      <dgm:prSet presAssocID="{AADDD7F3-4436-4193-8243-8537CDEC1346}" presName="parTx" presStyleLbl="revTx" presStyleIdx="1" presStyleCnt="5">
        <dgm:presLayoutVars>
          <dgm:chMax val="0"/>
          <dgm:chPref val="0"/>
        </dgm:presLayoutVars>
      </dgm:prSet>
      <dgm:spPr/>
    </dgm:pt>
    <dgm:pt modelId="{FA8C25B6-B9D3-460D-9106-5F943D6594D6}" type="pres">
      <dgm:prSet presAssocID="{B2F71ECF-0AB2-421B-86B3-26DD1F51A5A1}" presName="sibTrans" presStyleCnt="0"/>
      <dgm:spPr/>
    </dgm:pt>
    <dgm:pt modelId="{635A734F-872B-4855-AA7F-7786FEE161F2}" type="pres">
      <dgm:prSet presAssocID="{8A26B0F2-7811-42FD-A3BE-FC0FA3AE2150}" presName="compNode" presStyleCnt="0"/>
      <dgm:spPr/>
    </dgm:pt>
    <dgm:pt modelId="{C52D3331-1359-42DA-AC9E-EDB5E2786ABE}" type="pres">
      <dgm:prSet presAssocID="{8A26B0F2-7811-42FD-A3BE-FC0FA3AE2150}" presName="bgRect" presStyleLbl="bgShp" presStyleIdx="2" presStyleCnt="5"/>
      <dgm:spPr/>
    </dgm:pt>
    <dgm:pt modelId="{C30D6ACE-2926-475D-BB57-F54914023862}" type="pres">
      <dgm:prSet presAssocID="{8A26B0F2-7811-42FD-A3BE-FC0FA3AE215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11690024-2DC6-4740-B8DC-617A2240E6E4}" type="pres">
      <dgm:prSet presAssocID="{8A26B0F2-7811-42FD-A3BE-FC0FA3AE2150}" presName="spaceRect" presStyleCnt="0"/>
      <dgm:spPr/>
    </dgm:pt>
    <dgm:pt modelId="{8201876E-28BA-401F-9D10-2000F315C088}" type="pres">
      <dgm:prSet presAssocID="{8A26B0F2-7811-42FD-A3BE-FC0FA3AE2150}" presName="parTx" presStyleLbl="revTx" presStyleIdx="2" presStyleCnt="5">
        <dgm:presLayoutVars>
          <dgm:chMax val="0"/>
          <dgm:chPref val="0"/>
        </dgm:presLayoutVars>
      </dgm:prSet>
      <dgm:spPr/>
    </dgm:pt>
    <dgm:pt modelId="{938233C5-4415-4ABA-B033-39C931CDDE13}" type="pres">
      <dgm:prSet presAssocID="{17219547-1894-42C9-B1C6-C57C9F8916A5}" presName="sibTrans" presStyleCnt="0"/>
      <dgm:spPr/>
    </dgm:pt>
    <dgm:pt modelId="{B0D16C57-AF7A-4066-A259-BEF6968D01C1}" type="pres">
      <dgm:prSet presAssocID="{0237727A-DCF7-4DEC-800C-D9B59D2AD37E}" presName="compNode" presStyleCnt="0"/>
      <dgm:spPr/>
    </dgm:pt>
    <dgm:pt modelId="{357F11E2-B510-40BD-8D0A-3A95A6F690CE}" type="pres">
      <dgm:prSet presAssocID="{0237727A-DCF7-4DEC-800C-D9B59D2AD37E}" presName="bgRect" presStyleLbl="bgShp" presStyleIdx="3" presStyleCnt="5"/>
      <dgm:spPr/>
    </dgm:pt>
    <dgm:pt modelId="{80F74263-3930-4D43-BBC5-3377BF3ADA52}" type="pres">
      <dgm:prSet presAssocID="{0237727A-DCF7-4DEC-800C-D9B59D2AD37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5A2F6E7-06EB-461B-A8D0-ACEF5E682329}" type="pres">
      <dgm:prSet presAssocID="{0237727A-DCF7-4DEC-800C-D9B59D2AD37E}" presName="spaceRect" presStyleCnt="0"/>
      <dgm:spPr/>
    </dgm:pt>
    <dgm:pt modelId="{210A3329-C5C2-4AEF-975F-9D0642E8C6EE}" type="pres">
      <dgm:prSet presAssocID="{0237727A-DCF7-4DEC-800C-D9B59D2AD37E}" presName="parTx" presStyleLbl="revTx" presStyleIdx="3" presStyleCnt="5">
        <dgm:presLayoutVars>
          <dgm:chMax val="0"/>
          <dgm:chPref val="0"/>
        </dgm:presLayoutVars>
      </dgm:prSet>
      <dgm:spPr/>
    </dgm:pt>
    <dgm:pt modelId="{7BCCD7C7-5202-4E19-A147-9DD23730E42D}" type="pres">
      <dgm:prSet presAssocID="{958D07D9-4735-4840-92CC-BD17C4054633}" presName="sibTrans" presStyleCnt="0"/>
      <dgm:spPr/>
    </dgm:pt>
    <dgm:pt modelId="{98ECAE1B-C3C1-4645-8D57-153D9AAEBB99}" type="pres">
      <dgm:prSet presAssocID="{720BBB7B-A2CD-4D7A-9949-199D39996EF1}" presName="compNode" presStyleCnt="0"/>
      <dgm:spPr/>
    </dgm:pt>
    <dgm:pt modelId="{2A1B17DD-6F82-4E84-988C-669E19AEEDC9}" type="pres">
      <dgm:prSet presAssocID="{720BBB7B-A2CD-4D7A-9949-199D39996EF1}" presName="bgRect" presStyleLbl="bgShp" presStyleIdx="4" presStyleCnt="5"/>
      <dgm:spPr/>
    </dgm:pt>
    <dgm:pt modelId="{CFC09CBA-B7EE-4254-AFA4-B4E8D3391D2A}" type="pres">
      <dgm:prSet presAssocID="{720BBB7B-A2CD-4D7A-9949-199D39996EF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ED22E6F-A5BB-4C90-B68A-CAE5771DADFC}" type="pres">
      <dgm:prSet presAssocID="{720BBB7B-A2CD-4D7A-9949-199D39996EF1}" presName="spaceRect" presStyleCnt="0"/>
      <dgm:spPr/>
    </dgm:pt>
    <dgm:pt modelId="{32AAA0A8-89BA-4099-ABD3-473DC4AF6909}" type="pres">
      <dgm:prSet presAssocID="{720BBB7B-A2CD-4D7A-9949-199D39996EF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DA7C303-FC52-42A1-99DD-547372AE4C0E}" srcId="{B1435197-AD2A-4EC1-9FF3-3954D72AAA09}" destId="{0237727A-DCF7-4DEC-800C-D9B59D2AD37E}" srcOrd="3" destOrd="0" parTransId="{F15CD188-A783-401F-BF7A-3E859A612939}" sibTransId="{958D07D9-4735-4840-92CC-BD17C4054633}"/>
    <dgm:cxn modelId="{CB37A80A-A357-4C00-BAC2-45B021360EDC}" srcId="{B1435197-AD2A-4EC1-9FF3-3954D72AAA09}" destId="{720BBB7B-A2CD-4D7A-9949-199D39996EF1}" srcOrd="4" destOrd="0" parTransId="{D3A6D503-5BEA-4AC6-932E-C1A2EB64BDCC}" sibTransId="{1EA3E50D-E0E7-44D3-97DF-FA9933A04856}"/>
    <dgm:cxn modelId="{B1FDBC0E-2843-4914-BBE1-47127FBEFB93}" type="presOf" srcId="{0237727A-DCF7-4DEC-800C-D9B59D2AD37E}" destId="{210A3329-C5C2-4AEF-975F-9D0642E8C6EE}" srcOrd="0" destOrd="0" presId="urn:microsoft.com/office/officeart/2018/2/layout/IconVerticalSolidList"/>
    <dgm:cxn modelId="{93574C2D-8CA0-4F71-A120-8D3F3963498E}" type="presOf" srcId="{720BBB7B-A2CD-4D7A-9949-199D39996EF1}" destId="{32AAA0A8-89BA-4099-ABD3-473DC4AF6909}" srcOrd="0" destOrd="0" presId="urn:microsoft.com/office/officeart/2018/2/layout/IconVerticalSolidList"/>
    <dgm:cxn modelId="{85B8D54F-C9BA-489F-BF1B-E665D9BF554E}" srcId="{B1435197-AD2A-4EC1-9FF3-3954D72AAA09}" destId="{8A26B0F2-7811-42FD-A3BE-FC0FA3AE2150}" srcOrd="2" destOrd="0" parTransId="{9835669A-48D8-4D88-98A9-F0AD1DD7F957}" sibTransId="{17219547-1894-42C9-B1C6-C57C9F8916A5}"/>
    <dgm:cxn modelId="{95C17150-792D-4529-BCB5-05871407E122}" type="presOf" srcId="{AADDD7F3-4436-4193-8243-8537CDEC1346}" destId="{F9F30D6A-5C11-4905-A24A-76CB8717609B}" srcOrd="0" destOrd="0" presId="urn:microsoft.com/office/officeart/2018/2/layout/IconVerticalSolidList"/>
    <dgm:cxn modelId="{4498A859-389B-44F0-8710-20A245424956}" type="presOf" srcId="{1056C16F-E38D-447C-8999-021C14E60575}" destId="{422AE5EB-3CF8-4196-A417-49935AF8C1CE}" srcOrd="0" destOrd="0" presId="urn:microsoft.com/office/officeart/2018/2/layout/IconVerticalSolidList"/>
    <dgm:cxn modelId="{F94C4F8F-D4DC-440A-B318-098E28E2535B}" type="presOf" srcId="{B1435197-AD2A-4EC1-9FF3-3954D72AAA09}" destId="{76363F07-8AA7-479A-B754-234D04A97E98}" srcOrd="0" destOrd="0" presId="urn:microsoft.com/office/officeart/2018/2/layout/IconVerticalSolidList"/>
    <dgm:cxn modelId="{EE58AFB5-9630-4922-BB0D-6C84F018D648}" type="presOf" srcId="{8A26B0F2-7811-42FD-A3BE-FC0FA3AE2150}" destId="{8201876E-28BA-401F-9D10-2000F315C088}" srcOrd="0" destOrd="0" presId="urn:microsoft.com/office/officeart/2018/2/layout/IconVerticalSolidList"/>
    <dgm:cxn modelId="{BE1242D6-5E16-4EB6-A9B3-E593154C53DB}" srcId="{B1435197-AD2A-4EC1-9FF3-3954D72AAA09}" destId="{1056C16F-E38D-447C-8999-021C14E60575}" srcOrd="0" destOrd="0" parTransId="{154C2706-DAAF-4AFB-AD53-5D3036616FBF}" sibTransId="{FF94D95B-5BB3-4F6A-9F1F-F9748AD724EA}"/>
    <dgm:cxn modelId="{A5EC02DB-EB55-4399-804D-508C7E31849C}" srcId="{B1435197-AD2A-4EC1-9FF3-3954D72AAA09}" destId="{AADDD7F3-4436-4193-8243-8537CDEC1346}" srcOrd="1" destOrd="0" parTransId="{BBCEA270-B79C-46BF-97E0-19D5509D49B5}" sibTransId="{B2F71ECF-0AB2-421B-86B3-26DD1F51A5A1}"/>
    <dgm:cxn modelId="{F9B008A6-0558-4103-ADA0-A1A9A40F661E}" type="presParOf" srcId="{76363F07-8AA7-479A-B754-234D04A97E98}" destId="{638AE69F-8D59-4034-8478-584BA9867E81}" srcOrd="0" destOrd="0" presId="urn:microsoft.com/office/officeart/2018/2/layout/IconVerticalSolidList"/>
    <dgm:cxn modelId="{2DADBEF0-371F-4479-B64C-C78AD286A2DC}" type="presParOf" srcId="{638AE69F-8D59-4034-8478-584BA9867E81}" destId="{E44AE78B-9E47-4110-BCB5-53D234CC70CA}" srcOrd="0" destOrd="0" presId="urn:microsoft.com/office/officeart/2018/2/layout/IconVerticalSolidList"/>
    <dgm:cxn modelId="{6BC913A4-27D7-403C-8D4F-C641A1D1FD66}" type="presParOf" srcId="{638AE69F-8D59-4034-8478-584BA9867E81}" destId="{DB055747-B0A3-4CD0-95D4-CC069731DF9F}" srcOrd="1" destOrd="0" presId="urn:microsoft.com/office/officeart/2018/2/layout/IconVerticalSolidList"/>
    <dgm:cxn modelId="{D8F0E037-3905-4BCA-9284-645EFBC4332D}" type="presParOf" srcId="{638AE69F-8D59-4034-8478-584BA9867E81}" destId="{93903D56-5081-432E-9B6F-F48B96AAEF73}" srcOrd="2" destOrd="0" presId="urn:microsoft.com/office/officeart/2018/2/layout/IconVerticalSolidList"/>
    <dgm:cxn modelId="{99E9E4A5-D430-4AD4-8F4A-C67E6B626B0E}" type="presParOf" srcId="{638AE69F-8D59-4034-8478-584BA9867E81}" destId="{422AE5EB-3CF8-4196-A417-49935AF8C1CE}" srcOrd="3" destOrd="0" presId="urn:microsoft.com/office/officeart/2018/2/layout/IconVerticalSolidList"/>
    <dgm:cxn modelId="{8525CCF4-67C9-4EF2-ADF1-439C118A8584}" type="presParOf" srcId="{76363F07-8AA7-479A-B754-234D04A97E98}" destId="{758B8EB3-D96C-462E-856C-5D9E38AAEBF2}" srcOrd="1" destOrd="0" presId="urn:microsoft.com/office/officeart/2018/2/layout/IconVerticalSolidList"/>
    <dgm:cxn modelId="{6B0CCAD8-F31E-4143-942A-E99F778468C6}" type="presParOf" srcId="{76363F07-8AA7-479A-B754-234D04A97E98}" destId="{833B8809-6084-4928-87F6-E2EAEDDF5DA6}" srcOrd="2" destOrd="0" presId="urn:microsoft.com/office/officeart/2018/2/layout/IconVerticalSolidList"/>
    <dgm:cxn modelId="{AB350F91-0575-486F-AB83-1A5955F4FB2C}" type="presParOf" srcId="{833B8809-6084-4928-87F6-E2EAEDDF5DA6}" destId="{7C16B9AD-5F38-4641-BFB5-DC922B2A01FA}" srcOrd="0" destOrd="0" presId="urn:microsoft.com/office/officeart/2018/2/layout/IconVerticalSolidList"/>
    <dgm:cxn modelId="{9AB43197-D82D-4474-95E8-E9AE48CECB1B}" type="presParOf" srcId="{833B8809-6084-4928-87F6-E2EAEDDF5DA6}" destId="{5018B9A8-D970-4512-B7A6-979404F5BA36}" srcOrd="1" destOrd="0" presId="urn:microsoft.com/office/officeart/2018/2/layout/IconVerticalSolidList"/>
    <dgm:cxn modelId="{1D6FAEAE-9D68-4FFF-B127-43B4E271F3A4}" type="presParOf" srcId="{833B8809-6084-4928-87F6-E2EAEDDF5DA6}" destId="{3302272D-3212-4555-8F97-54D547670C63}" srcOrd="2" destOrd="0" presId="urn:microsoft.com/office/officeart/2018/2/layout/IconVerticalSolidList"/>
    <dgm:cxn modelId="{BC73EA57-954A-4E9B-9371-9A50CBB23118}" type="presParOf" srcId="{833B8809-6084-4928-87F6-E2EAEDDF5DA6}" destId="{F9F30D6A-5C11-4905-A24A-76CB8717609B}" srcOrd="3" destOrd="0" presId="urn:microsoft.com/office/officeart/2018/2/layout/IconVerticalSolidList"/>
    <dgm:cxn modelId="{CC48C3EF-97C3-456A-87F5-1161D9A10B53}" type="presParOf" srcId="{76363F07-8AA7-479A-B754-234D04A97E98}" destId="{FA8C25B6-B9D3-460D-9106-5F943D6594D6}" srcOrd="3" destOrd="0" presId="urn:microsoft.com/office/officeart/2018/2/layout/IconVerticalSolidList"/>
    <dgm:cxn modelId="{5419747E-023F-4D87-BE25-F71C527C53E1}" type="presParOf" srcId="{76363F07-8AA7-479A-B754-234D04A97E98}" destId="{635A734F-872B-4855-AA7F-7786FEE161F2}" srcOrd="4" destOrd="0" presId="urn:microsoft.com/office/officeart/2018/2/layout/IconVerticalSolidList"/>
    <dgm:cxn modelId="{E8F78D9C-CB6F-47A9-8ED1-D866BEC0273C}" type="presParOf" srcId="{635A734F-872B-4855-AA7F-7786FEE161F2}" destId="{C52D3331-1359-42DA-AC9E-EDB5E2786ABE}" srcOrd="0" destOrd="0" presId="urn:microsoft.com/office/officeart/2018/2/layout/IconVerticalSolidList"/>
    <dgm:cxn modelId="{F41A4119-8B4D-49F9-AE72-611845F0667F}" type="presParOf" srcId="{635A734F-872B-4855-AA7F-7786FEE161F2}" destId="{C30D6ACE-2926-475D-BB57-F54914023862}" srcOrd="1" destOrd="0" presId="urn:microsoft.com/office/officeart/2018/2/layout/IconVerticalSolidList"/>
    <dgm:cxn modelId="{F19881AC-AB15-4FE9-BAB2-E50D7177E866}" type="presParOf" srcId="{635A734F-872B-4855-AA7F-7786FEE161F2}" destId="{11690024-2DC6-4740-B8DC-617A2240E6E4}" srcOrd="2" destOrd="0" presId="urn:microsoft.com/office/officeart/2018/2/layout/IconVerticalSolidList"/>
    <dgm:cxn modelId="{C5BE698A-E2ED-4B70-8753-8F32E1C73EEC}" type="presParOf" srcId="{635A734F-872B-4855-AA7F-7786FEE161F2}" destId="{8201876E-28BA-401F-9D10-2000F315C088}" srcOrd="3" destOrd="0" presId="urn:microsoft.com/office/officeart/2018/2/layout/IconVerticalSolidList"/>
    <dgm:cxn modelId="{EC0B6F35-F568-4096-BBC2-7FE4AD0DB67F}" type="presParOf" srcId="{76363F07-8AA7-479A-B754-234D04A97E98}" destId="{938233C5-4415-4ABA-B033-39C931CDDE13}" srcOrd="5" destOrd="0" presId="urn:microsoft.com/office/officeart/2018/2/layout/IconVerticalSolidList"/>
    <dgm:cxn modelId="{744223DB-5882-4AA0-946B-EA436388FBCE}" type="presParOf" srcId="{76363F07-8AA7-479A-B754-234D04A97E98}" destId="{B0D16C57-AF7A-4066-A259-BEF6968D01C1}" srcOrd="6" destOrd="0" presId="urn:microsoft.com/office/officeart/2018/2/layout/IconVerticalSolidList"/>
    <dgm:cxn modelId="{7F3CE023-D8B6-48D1-8A1E-D63DD68BD563}" type="presParOf" srcId="{B0D16C57-AF7A-4066-A259-BEF6968D01C1}" destId="{357F11E2-B510-40BD-8D0A-3A95A6F690CE}" srcOrd="0" destOrd="0" presId="urn:microsoft.com/office/officeart/2018/2/layout/IconVerticalSolidList"/>
    <dgm:cxn modelId="{DDDE0069-FD1D-4E86-A24A-DF55F82B91F8}" type="presParOf" srcId="{B0D16C57-AF7A-4066-A259-BEF6968D01C1}" destId="{80F74263-3930-4D43-BBC5-3377BF3ADA52}" srcOrd="1" destOrd="0" presId="urn:microsoft.com/office/officeart/2018/2/layout/IconVerticalSolidList"/>
    <dgm:cxn modelId="{09A536F6-1A86-4DDB-AF49-A885C18AABD2}" type="presParOf" srcId="{B0D16C57-AF7A-4066-A259-BEF6968D01C1}" destId="{D5A2F6E7-06EB-461B-A8D0-ACEF5E682329}" srcOrd="2" destOrd="0" presId="urn:microsoft.com/office/officeart/2018/2/layout/IconVerticalSolidList"/>
    <dgm:cxn modelId="{09D72F80-AA46-43D8-A762-473893A70FFA}" type="presParOf" srcId="{B0D16C57-AF7A-4066-A259-BEF6968D01C1}" destId="{210A3329-C5C2-4AEF-975F-9D0642E8C6EE}" srcOrd="3" destOrd="0" presId="urn:microsoft.com/office/officeart/2018/2/layout/IconVerticalSolidList"/>
    <dgm:cxn modelId="{088C3367-6351-4069-B387-8B6F54C992D5}" type="presParOf" srcId="{76363F07-8AA7-479A-B754-234D04A97E98}" destId="{7BCCD7C7-5202-4E19-A147-9DD23730E42D}" srcOrd="7" destOrd="0" presId="urn:microsoft.com/office/officeart/2018/2/layout/IconVerticalSolidList"/>
    <dgm:cxn modelId="{670A3629-C3CC-4D18-888F-861871E0D773}" type="presParOf" srcId="{76363F07-8AA7-479A-B754-234D04A97E98}" destId="{98ECAE1B-C3C1-4645-8D57-153D9AAEBB99}" srcOrd="8" destOrd="0" presId="urn:microsoft.com/office/officeart/2018/2/layout/IconVerticalSolidList"/>
    <dgm:cxn modelId="{049EF659-6170-40E8-BEC9-902AC905B01D}" type="presParOf" srcId="{98ECAE1B-C3C1-4645-8D57-153D9AAEBB99}" destId="{2A1B17DD-6F82-4E84-988C-669E19AEEDC9}" srcOrd="0" destOrd="0" presId="urn:microsoft.com/office/officeart/2018/2/layout/IconVerticalSolidList"/>
    <dgm:cxn modelId="{541A4F6E-822F-4D8F-98AE-466D77A75E8A}" type="presParOf" srcId="{98ECAE1B-C3C1-4645-8D57-153D9AAEBB99}" destId="{CFC09CBA-B7EE-4254-AFA4-B4E8D3391D2A}" srcOrd="1" destOrd="0" presId="urn:microsoft.com/office/officeart/2018/2/layout/IconVerticalSolidList"/>
    <dgm:cxn modelId="{7F583D84-C673-4E09-83FD-B6CFE4427C22}" type="presParOf" srcId="{98ECAE1B-C3C1-4645-8D57-153D9AAEBB99}" destId="{3ED22E6F-A5BB-4C90-B68A-CAE5771DADFC}" srcOrd="2" destOrd="0" presId="urn:microsoft.com/office/officeart/2018/2/layout/IconVerticalSolidList"/>
    <dgm:cxn modelId="{E238D1E3-532C-4BAC-B50D-E20FC2D62B36}" type="presParOf" srcId="{98ECAE1B-C3C1-4645-8D57-153D9AAEBB99}" destId="{32AAA0A8-89BA-4099-ABD3-473DC4AF69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D1457-E3F4-4913-A8D0-AB6157BD447D}">
      <dsp:nvSpPr>
        <dsp:cNvPr id="0" name=""/>
        <dsp:cNvSpPr/>
      </dsp:nvSpPr>
      <dsp:spPr>
        <a:xfrm>
          <a:off x="966773" y="397466"/>
          <a:ext cx="984848" cy="85441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5D016-E931-41AA-9429-33B098B70C7E}">
      <dsp:nvSpPr>
        <dsp:cNvPr id="0" name=""/>
        <dsp:cNvSpPr/>
      </dsp:nvSpPr>
      <dsp:spPr>
        <a:xfrm>
          <a:off x="815379" y="1628639"/>
          <a:ext cx="1214360" cy="130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Founded: 1832, Halifax, Nova Scotia</a:t>
          </a:r>
        </a:p>
      </dsp:txBody>
      <dsp:txXfrm>
        <a:off x="815379" y="1628639"/>
        <a:ext cx="1214360" cy="1302999"/>
      </dsp:txXfrm>
    </dsp:sp>
    <dsp:sp modelId="{A88D91AA-8997-4440-BBBC-020CB8F43147}">
      <dsp:nvSpPr>
        <dsp:cNvPr id="0" name=""/>
        <dsp:cNvSpPr/>
      </dsp:nvSpPr>
      <dsp:spPr>
        <a:xfrm>
          <a:off x="2862522" y="340021"/>
          <a:ext cx="1395583" cy="1037232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1F6E7-390D-4C0D-A65E-AFC5C4FCDB4E}">
      <dsp:nvSpPr>
        <dsp:cNvPr id="0" name=""/>
        <dsp:cNvSpPr/>
      </dsp:nvSpPr>
      <dsp:spPr>
        <a:xfrm>
          <a:off x="2687555" y="1625741"/>
          <a:ext cx="1745507" cy="130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Global Presence: Significant operations in the Caribbean, Central and South America, and parts of Asia</a:t>
          </a:r>
        </a:p>
      </dsp:txBody>
      <dsp:txXfrm>
        <a:off x="2687555" y="1625741"/>
        <a:ext cx="1745507" cy="1302999"/>
      </dsp:txXfrm>
    </dsp:sp>
    <dsp:sp modelId="{BA335748-820A-4887-B423-6EB77026CC46}">
      <dsp:nvSpPr>
        <dsp:cNvPr id="0" name=""/>
        <dsp:cNvSpPr/>
      </dsp:nvSpPr>
      <dsp:spPr>
        <a:xfrm>
          <a:off x="5165775" y="339927"/>
          <a:ext cx="1189316" cy="101933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1E06C-F6B6-4449-9B92-2CD593A43E15}">
      <dsp:nvSpPr>
        <dsp:cNvPr id="0" name=""/>
        <dsp:cNvSpPr/>
      </dsp:nvSpPr>
      <dsp:spPr>
        <a:xfrm>
          <a:off x="4955127" y="1355323"/>
          <a:ext cx="1950220" cy="1303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Assets and Financial standing: Asset worth over CAD 1 trillion, 3rd Largest bank in Canada. Earned about  $ 2.16 billion ($1.69 per share)for Q2 2023</a:t>
          </a:r>
        </a:p>
      </dsp:txBody>
      <dsp:txXfrm>
        <a:off x="4955127" y="1355323"/>
        <a:ext cx="1950220" cy="1303195"/>
      </dsp:txXfrm>
    </dsp:sp>
    <dsp:sp modelId="{348317C8-5B79-4C69-9324-FA39B7D768C4}">
      <dsp:nvSpPr>
        <dsp:cNvPr id="0" name=""/>
        <dsp:cNvSpPr/>
      </dsp:nvSpPr>
      <dsp:spPr>
        <a:xfrm>
          <a:off x="1009590" y="3413719"/>
          <a:ext cx="1320247" cy="1065564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438AF-04F2-4D9D-A068-72F50F50AAAA}">
      <dsp:nvSpPr>
        <dsp:cNvPr id="0" name=""/>
        <dsp:cNvSpPr/>
      </dsp:nvSpPr>
      <dsp:spPr>
        <a:xfrm>
          <a:off x="531992" y="4723577"/>
          <a:ext cx="2275443" cy="1303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Services: Diverse financial offerings, including retail, commercial, and investment banking, plus wealth management.</a:t>
          </a:r>
        </a:p>
      </dsp:txBody>
      <dsp:txXfrm>
        <a:off x="531992" y="4723577"/>
        <a:ext cx="2275443" cy="1303384"/>
      </dsp:txXfrm>
    </dsp:sp>
    <dsp:sp modelId="{1618FAE1-A632-4914-A77D-A9717DB78EBA}">
      <dsp:nvSpPr>
        <dsp:cNvPr id="0" name=""/>
        <dsp:cNvSpPr/>
      </dsp:nvSpPr>
      <dsp:spPr>
        <a:xfrm>
          <a:off x="3407507" y="3619636"/>
          <a:ext cx="1100274" cy="1006009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F28ED-4AD5-4075-87AC-91FEE9A7DB3A}">
      <dsp:nvSpPr>
        <dsp:cNvPr id="0" name=""/>
        <dsp:cNvSpPr/>
      </dsp:nvSpPr>
      <dsp:spPr>
        <a:xfrm>
          <a:off x="3112900" y="4708688"/>
          <a:ext cx="1745507" cy="1303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  <a:latin typeface="Calibri"/>
              <a:cs typeface="Calibri"/>
            </a:rPr>
            <a:t>Digital</a:t>
          </a:r>
          <a:r>
            <a:rPr lang="en-US" sz="1400" kern="1200" dirty="0">
              <a:solidFill>
                <a:schemeClr val="tx1"/>
              </a:solidFill>
              <a:latin typeface="Calibri"/>
              <a:cs typeface="Calibri"/>
            </a:rPr>
            <a:t> Innovations: </a:t>
          </a:r>
          <a:r>
            <a:rPr lang="en-US" sz="1400" b="0" kern="1200" dirty="0">
              <a:solidFill>
                <a:schemeClr val="tx1"/>
              </a:solidFill>
              <a:latin typeface="Calibri"/>
              <a:cs typeface="Calibri"/>
            </a:rPr>
            <a:t>Advanced mobile apps</a:t>
          </a:r>
          <a:r>
            <a:rPr lang="en-US" sz="1400" kern="1200" dirty="0">
              <a:solidFill>
                <a:schemeClr val="tx1"/>
              </a:solidFill>
              <a:latin typeface="Calibri"/>
              <a:cs typeface="Calibri"/>
            </a:rPr>
            <a:t>, </a:t>
          </a:r>
          <a:r>
            <a:rPr lang="en-US" sz="1400" b="0" kern="1200" dirty="0">
              <a:solidFill>
                <a:schemeClr val="tx1"/>
              </a:solidFill>
              <a:latin typeface="Calibri"/>
              <a:cs typeface="Calibri"/>
            </a:rPr>
            <a:t>online </a:t>
          </a:r>
          <a:r>
            <a:rPr lang="en-US" sz="1400" kern="1200" dirty="0">
              <a:solidFill>
                <a:schemeClr val="tx1"/>
              </a:solidFill>
              <a:latin typeface="Calibri"/>
              <a:cs typeface="Calibri"/>
            </a:rPr>
            <a:t>platforms, and fintech integration.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112900" y="4708688"/>
        <a:ext cx="1745507" cy="1303384"/>
      </dsp:txXfrm>
    </dsp:sp>
    <dsp:sp modelId="{1D9EF0E9-4480-4783-B36E-AAA41F24297F}">
      <dsp:nvSpPr>
        <dsp:cNvPr id="0" name=""/>
        <dsp:cNvSpPr/>
      </dsp:nvSpPr>
      <dsp:spPr>
        <a:xfrm>
          <a:off x="5478013" y="3668514"/>
          <a:ext cx="1146617" cy="947232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6E06B-5E4F-4F2D-85E1-AA16539757E0}">
      <dsp:nvSpPr>
        <dsp:cNvPr id="0" name=""/>
        <dsp:cNvSpPr/>
      </dsp:nvSpPr>
      <dsp:spPr>
        <a:xfrm>
          <a:off x="5163872" y="4693994"/>
          <a:ext cx="1745507" cy="1303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Calibri"/>
              <a:cs typeface="Calibri"/>
            </a:rPr>
            <a:t>CSR: Strong commitments in education, health, and sports.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5163872" y="4693994"/>
        <a:ext cx="1745507" cy="13033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7BAF8-2B07-4691-8803-E52C2AB4E6DA}">
      <dsp:nvSpPr>
        <dsp:cNvPr id="0" name=""/>
        <dsp:cNvSpPr/>
      </dsp:nvSpPr>
      <dsp:spPr>
        <a:xfrm>
          <a:off x="330475" y="559885"/>
          <a:ext cx="1454606" cy="12336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50000" r="-50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DE3FBB-09AA-4CDF-8E7A-54FE01717F00}">
      <dsp:nvSpPr>
        <dsp:cNvPr id="0" name=""/>
        <dsp:cNvSpPr/>
      </dsp:nvSpPr>
      <dsp:spPr>
        <a:xfrm>
          <a:off x="127800" y="1951084"/>
          <a:ext cx="1800000" cy="196028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Monitoring and evaluating the system's performance post-implementation.</a:t>
          </a:r>
          <a:endParaRPr lang="en-US" sz="1800" kern="1200" dirty="0"/>
        </a:p>
      </dsp:txBody>
      <dsp:txXfrm>
        <a:off x="127800" y="1951084"/>
        <a:ext cx="1800000" cy="1960288"/>
      </dsp:txXfrm>
    </dsp:sp>
    <dsp:sp modelId="{0B2C175C-D1F0-40C3-BC64-7DA8C83DB356}">
      <dsp:nvSpPr>
        <dsp:cNvPr id="0" name=""/>
        <dsp:cNvSpPr/>
      </dsp:nvSpPr>
      <dsp:spPr>
        <a:xfrm>
          <a:off x="2504609" y="422125"/>
          <a:ext cx="1276381" cy="13049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C405FC-CC18-4604-8367-5F5AD5FB8354}">
      <dsp:nvSpPr>
        <dsp:cNvPr id="0" name=""/>
        <dsp:cNvSpPr/>
      </dsp:nvSpPr>
      <dsp:spPr>
        <a:xfrm>
          <a:off x="2242800" y="1968924"/>
          <a:ext cx="1800000" cy="196028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Continuously gathering customer feedback to enhance user experience.</a:t>
          </a:r>
          <a:endParaRPr lang="en-US" sz="1800" kern="1200" dirty="0"/>
        </a:p>
      </dsp:txBody>
      <dsp:txXfrm>
        <a:off x="2242800" y="1968924"/>
        <a:ext cx="1800000" cy="1960288"/>
      </dsp:txXfrm>
    </dsp:sp>
    <dsp:sp modelId="{1006430B-6DF9-4B0F-B00C-B3BD46369C56}">
      <dsp:nvSpPr>
        <dsp:cNvPr id="0" name=""/>
        <dsp:cNvSpPr/>
      </dsp:nvSpPr>
      <dsp:spPr>
        <a:xfrm>
          <a:off x="4503293" y="422125"/>
          <a:ext cx="1509013" cy="1304999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53B700-A2EE-41D0-B5FC-F6E09EDC2D06}">
      <dsp:nvSpPr>
        <dsp:cNvPr id="0" name=""/>
        <dsp:cNvSpPr/>
      </dsp:nvSpPr>
      <dsp:spPr>
        <a:xfrm>
          <a:off x="4357800" y="1968924"/>
          <a:ext cx="1800000" cy="196028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Exploring further opportunities for digital innovation in line with market trends and customer needs.</a:t>
          </a:r>
          <a:endParaRPr lang="en-US" sz="1800" kern="1200" dirty="0"/>
        </a:p>
      </dsp:txBody>
      <dsp:txXfrm>
        <a:off x="4357800" y="1968924"/>
        <a:ext cx="1800000" cy="1960288"/>
      </dsp:txXfrm>
    </dsp:sp>
    <dsp:sp modelId="{99D92A1D-F0E8-49D1-8289-4A4029D51B9B}">
      <dsp:nvSpPr>
        <dsp:cNvPr id="0" name=""/>
        <dsp:cNvSpPr/>
      </dsp:nvSpPr>
      <dsp:spPr>
        <a:xfrm>
          <a:off x="6701852" y="352795"/>
          <a:ext cx="1341894" cy="15823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A36651-3866-49E5-AE4A-F4256FC02FF7}">
      <dsp:nvSpPr>
        <dsp:cNvPr id="0" name=""/>
        <dsp:cNvSpPr/>
      </dsp:nvSpPr>
      <dsp:spPr>
        <a:xfrm>
          <a:off x="6472800" y="2038254"/>
          <a:ext cx="1800000" cy="196028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Ensuring ongoing training and support for staff to adapt to new systems effectively.</a:t>
          </a:r>
          <a:endParaRPr lang="en-US" sz="1800" kern="1200"/>
        </a:p>
      </dsp:txBody>
      <dsp:txXfrm>
        <a:off x="6472800" y="2038254"/>
        <a:ext cx="1800000" cy="1960288"/>
      </dsp:txXfrm>
    </dsp:sp>
    <dsp:sp modelId="{3A0D6935-1F2D-4B48-B7F9-8F9D355F4EF2}">
      <dsp:nvSpPr>
        <dsp:cNvPr id="0" name=""/>
        <dsp:cNvSpPr/>
      </dsp:nvSpPr>
      <dsp:spPr>
        <a:xfrm>
          <a:off x="8920395" y="422125"/>
          <a:ext cx="1134810" cy="13049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ED9F91-9B7B-4498-9EF7-A9D9E8F9839E}">
      <dsp:nvSpPr>
        <dsp:cNvPr id="0" name=""/>
        <dsp:cNvSpPr/>
      </dsp:nvSpPr>
      <dsp:spPr>
        <a:xfrm>
          <a:off x="8587800" y="1968924"/>
          <a:ext cx="1800000" cy="196028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Preparing for subsequent phases of development and expansion, based on the project's outcomes and learnings.</a:t>
          </a:r>
          <a:endParaRPr lang="en-US" sz="1800" kern="1200" dirty="0"/>
        </a:p>
      </dsp:txBody>
      <dsp:txXfrm>
        <a:off x="8587800" y="1968924"/>
        <a:ext cx="1800000" cy="1960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C0460-2D31-4808-BAC5-A537AE3DA0C6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5B04D-C87F-4F03-933F-0621F93E2781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8FB33-D541-40F5-AC20-2FEB4E5B8E82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Scotiabank advances with opportunity to leverage cutting-edge UPI technology for payments.</a:t>
          </a:r>
          <a:br>
            <a:rPr lang="en-US" sz="1100" i="1" kern="1200"/>
          </a:br>
          <a:endParaRPr lang="en-US" sz="1100" kern="1200"/>
        </a:p>
      </dsp:txBody>
      <dsp:txXfrm>
        <a:off x="1312541" y="828340"/>
        <a:ext cx="2148945" cy="911674"/>
      </dsp:txXfrm>
    </dsp:sp>
    <dsp:sp modelId="{1506CE63-8076-4FCE-A93C-0C42AB211682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E2EA5-62D3-4504-82CE-4EC3D6F71298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D6AED-41CB-4265-9B5D-321ED3D49D62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Customer-centric focus for faster transactions appeals to tech-savvy clients.</a:t>
          </a:r>
        </a:p>
      </dsp:txBody>
      <dsp:txXfrm>
        <a:off x="4942957" y="828340"/>
        <a:ext cx="2148945" cy="911674"/>
      </dsp:txXfrm>
    </dsp:sp>
    <dsp:sp modelId="{CE6AC8E5-7039-4C93-B1C9-59D1AC9D8F5F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F7106-347C-47F1-966D-5EA8643E491D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40745-5F4D-491F-8DE9-390047C75D12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Enhanced banking experience: seamless border transactions and improved security.</a:t>
          </a:r>
        </a:p>
      </dsp:txBody>
      <dsp:txXfrm>
        <a:off x="8573374" y="828340"/>
        <a:ext cx="2148945" cy="911674"/>
      </dsp:txXfrm>
    </dsp:sp>
    <dsp:sp modelId="{8FEDAA28-6DC3-4BF9-BDA4-658CB064226E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761D9-745C-47FB-A7A9-A92CE7FDBF99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5356E-29B3-469A-BE49-A6A8391F5512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Pre-implementation analysis covers cost-benefit, risks, and compliance.</a:t>
          </a:r>
        </a:p>
      </dsp:txBody>
      <dsp:txXfrm>
        <a:off x="1312541" y="2452790"/>
        <a:ext cx="2148945" cy="911674"/>
      </dsp:txXfrm>
    </dsp:sp>
    <dsp:sp modelId="{5905610A-9E6D-437E-8B00-89956672905E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FCF70-97C3-4603-BAAE-3918B4D608D8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AABA8-4D03-46B8-989D-BB3424F63763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Strategic implications include technological progress and customer-centric banking.</a:t>
          </a:r>
        </a:p>
      </dsp:txBody>
      <dsp:txXfrm>
        <a:off x="4942957" y="2452790"/>
        <a:ext cx="2148945" cy="911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C742B-30C6-4FF9-9C64-89B201DA667B}">
      <dsp:nvSpPr>
        <dsp:cNvPr id="0" name=""/>
        <dsp:cNvSpPr/>
      </dsp:nvSpPr>
      <dsp:spPr>
        <a:xfrm>
          <a:off x="4595" y="68373"/>
          <a:ext cx="2068464" cy="6260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Objective</a:t>
          </a:r>
          <a:endParaRPr lang="en-US" sz="2800" kern="1200" dirty="0"/>
        </a:p>
      </dsp:txBody>
      <dsp:txXfrm>
        <a:off x="4595" y="68373"/>
        <a:ext cx="2068464" cy="626002"/>
      </dsp:txXfrm>
    </dsp:sp>
    <dsp:sp modelId="{69529998-0C92-41D6-8635-B11E46AAC9A5}">
      <dsp:nvSpPr>
        <dsp:cNvPr id="0" name=""/>
        <dsp:cNvSpPr/>
      </dsp:nvSpPr>
      <dsp:spPr>
        <a:xfrm>
          <a:off x="4595" y="694375"/>
          <a:ext cx="2068464" cy="49121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 </a:t>
          </a:r>
          <a:r>
            <a:rPr lang="en-US" sz="1800" kern="1200" dirty="0"/>
            <a:t>Thrive in evolving financial landscape via UPI adoption</a:t>
          </a:r>
          <a:endParaRPr lang="en-US" sz="1200" kern="1200" dirty="0"/>
        </a:p>
      </dsp:txBody>
      <dsp:txXfrm>
        <a:off x="4595" y="694375"/>
        <a:ext cx="2068464" cy="4912145"/>
      </dsp:txXfrm>
    </dsp:sp>
    <dsp:sp modelId="{9F375C87-D363-4D35-888E-AF616C1048C7}">
      <dsp:nvSpPr>
        <dsp:cNvPr id="0" name=""/>
        <dsp:cNvSpPr/>
      </dsp:nvSpPr>
      <dsp:spPr>
        <a:xfrm>
          <a:off x="2362645" y="68373"/>
          <a:ext cx="2068464" cy="6260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Goals</a:t>
          </a:r>
          <a:endParaRPr lang="en-US" sz="2800" kern="1200" dirty="0"/>
        </a:p>
      </dsp:txBody>
      <dsp:txXfrm>
        <a:off x="2362645" y="68373"/>
        <a:ext cx="2068464" cy="626002"/>
      </dsp:txXfrm>
    </dsp:sp>
    <dsp:sp modelId="{7632451B-E50E-4E52-99B0-1DA70F9CEA65}">
      <dsp:nvSpPr>
        <dsp:cNvPr id="0" name=""/>
        <dsp:cNvSpPr/>
      </dsp:nvSpPr>
      <dsp:spPr>
        <a:xfrm>
          <a:off x="2362645" y="694375"/>
          <a:ext cx="2068464" cy="491214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Align with Scotiabank's innovation commitment.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Address growing consumer preference for electronic payments.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Ensure a secure and practical payment method.</a:t>
          </a:r>
        </a:p>
      </dsp:txBody>
      <dsp:txXfrm>
        <a:off x="2362645" y="694375"/>
        <a:ext cx="2068464" cy="4912145"/>
      </dsp:txXfrm>
    </dsp:sp>
    <dsp:sp modelId="{2197A5BF-F698-43B5-94B6-AF566E6590ED}">
      <dsp:nvSpPr>
        <dsp:cNvPr id="0" name=""/>
        <dsp:cNvSpPr/>
      </dsp:nvSpPr>
      <dsp:spPr>
        <a:xfrm>
          <a:off x="4720694" y="68373"/>
          <a:ext cx="2068464" cy="6260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Benefits</a:t>
          </a:r>
          <a:endParaRPr lang="en-US" sz="2800" kern="1200" dirty="0"/>
        </a:p>
      </dsp:txBody>
      <dsp:txXfrm>
        <a:off x="4720694" y="68373"/>
        <a:ext cx="2068464" cy="626002"/>
      </dsp:txXfrm>
    </dsp:sp>
    <dsp:sp modelId="{739C84DF-3569-4F0C-9418-B9F7102CE13E}">
      <dsp:nvSpPr>
        <dsp:cNvPr id="0" name=""/>
        <dsp:cNvSpPr/>
      </dsp:nvSpPr>
      <dsp:spPr>
        <a:xfrm>
          <a:off x="4720694" y="694375"/>
          <a:ext cx="2068464" cy="491214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Enhanced customer experience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Competitive advantage</a:t>
          </a:r>
        </a:p>
      </dsp:txBody>
      <dsp:txXfrm>
        <a:off x="4720694" y="694375"/>
        <a:ext cx="2068464" cy="4912145"/>
      </dsp:txXfrm>
    </dsp:sp>
    <dsp:sp modelId="{6D6E7F15-DA6D-4AF2-9B82-040C5256DFB7}">
      <dsp:nvSpPr>
        <dsp:cNvPr id="0" name=""/>
        <dsp:cNvSpPr/>
      </dsp:nvSpPr>
      <dsp:spPr>
        <a:xfrm>
          <a:off x="7116752" y="68373"/>
          <a:ext cx="2201032" cy="6260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Characteristics</a:t>
          </a:r>
          <a:endParaRPr lang="en-US" sz="2400" kern="1200" dirty="0"/>
        </a:p>
      </dsp:txBody>
      <dsp:txXfrm>
        <a:off x="7116752" y="68373"/>
        <a:ext cx="2201032" cy="626002"/>
      </dsp:txXfrm>
    </dsp:sp>
    <dsp:sp modelId="{8AEDD2C0-AE7F-4007-9FF8-E2E10B7EB57B}">
      <dsp:nvSpPr>
        <dsp:cNvPr id="0" name=""/>
        <dsp:cNvSpPr/>
      </dsp:nvSpPr>
      <dsp:spPr>
        <a:xfrm>
          <a:off x="7078744" y="694375"/>
          <a:ext cx="2277048" cy="49121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Interoperability</a:t>
          </a:r>
          <a:r>
            <a:rPr lang="en-US" sz="1800" kern="1200" dirty="0"/>
            <a:t>: Seamless integration with digital payment platforms.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Security</a:t>
          </a:r>
          <a:r>
            <a:rPr lang="en-US" sz="1800" kern="1200" dirty="0"/>
            <a:t>:         Strong encryption, authentication, fraud detection.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User</a:t>
          </a:r>
          <a:r>
            <a:rPr lang="en-US" sz="1800" kern="1200" dirty="0"/>
            <a:t> </a:t>
          </a:r>
          <a:r>
            <a:rPr lang="en-US" sz="1800" b="1" kern="1200" dirty="0"/>
            <a:t>Interface</a:t>
          </a:r>
          <a:r>
            <a:rPr lang="en-US" sz="1800" kern="1200" dirty="0"/>
            <a:t>: Intuitive design on mobile and web.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Transaction</a:t>
          </a:r>
          <a:r>
            <a:rPr lang="en-US" sz="1800" kern="1200" dirty="0"/>
            <a:t> </a:t>
          </a:r>
          <a:r>
            <a:rPr lang="en-US" sz="1800" b="1" kern="1200" dirty="0"/>
            <a:t>Speed</a:t>
          </a:r>
          <a:r>
            <a:rPr lang="en-US" sz="1800" kern="1200" dirty="0"/>
            <a:t>: Lowest latency real-time processing.</a:t>
          </a:r>
        </a:p>
      </dsp:txBody>
      <dsp:txXfrm>
        <a:off x="7078744" y="694375"/>
        <a:ext cx="2277048" cy="4912145"/>
      </dsp:txXfrm>
    </dsp:sp>
    <dsp:sp modelId="{4B0FB0EC-E601-4EBB-BCA3-2ECA70F5D40C}">
      <dsp:nvSpPr>
        <dsp:cNvPr id="0" name=""/>
        <dsp:cNvSpPr/>
      </dsp:nvSpPr>
      <dsp:spPr>
        <a:xfrm>
          <a:off x="9645377" y="68373"/>
          <a:ext cx="2068464" cy="62600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User Criteria</a:t>
          </a:r>
          <a:endParaRPr lang="en-US" sz="2400" kern="1200" dirty="0"/>
        </a:p>
      </dsp:txBody>
      <dsp:txXfrm>
        <a:off x="9645377" y="68373"/>
        <a:ext cx="2068464" cy="626002"/>
      </dsp:txXfrm>
    </dsp:sp>
    <dsp:sp modelId="{852B6550-7E14-485E-8933-23C345AC430B}">
      <dsp:nvSpPr>
        <dsp:cNvPr id="0" name=""/>
        <dsp:cNvSpPr/>
      </dsp:nvSpPr>
      <dsp:spPr>
        <a:xfrm>
          <a:off x="9645377" y="694375"/>
          <a:ext cx="2068464" cy="491214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Given Scotiabank account and UPI registration.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When user initiates a transaction, validates via authentication.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Then real-time processing, secure encryption, prompt confirmation.</a:t>
          </a:r>
        </a:p>
      </dsp:txBody>
      <dsp:txXfrm>
        <a:off x="9645377" y="694375"/>
        <a:ext cx="2068464" cy="49121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2DCAC-17C8-43C3-A893-B5346DEB99E6}">
      <dsp:nvSpPr>
        <dsp:cNvPr id="0" name=""/>
        <dsp:cNvSpPr/>
      </dsp:nvSpPr>
      <dsp:spPr>
        <a:xfrm>
          <a:off x="2179" y="0"/>
          <a:ext cx="2138854" cy="538146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Profile</a:t>
          </a:r>
          <a:endParaRPr lang="LID4096" sz="3400" kern="1200" dirty="0"/>
        </a:p>
      </dsp:txBody>
      <dsp:txXfrm>
        <a:off x="2179" y="0"/>
        <a:ext cx="2138854" cy="1614440"/>
      </dsp:txXfrm>
    </dsp:sp>
    <dsp:sp modelId="{AB9CF494-43EC-4262-A691-2ACFE27ADC30}">
      <dsp:nvSpPr>
        <dsp:cNvPr id="0" name=""/>
        <dsp:cNvSpPr/>
      </dsp:nvSpPr>
      <dsp:spPr>
        <a:xfrm>
          <a:off x="216065" y="1616017"/>
          <a:ext cx="1711083" cy="16225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Budget Information</a:t>
          </a:r>
          <a:r>
            <a:rPr lang="en-US" sz="1600" kern="1200" dirty="0"/>
            <a:t>: $5.4 Billion Dollars</a:t>
          </a:r>
          <a:endParaRPr lang="LID4096" sz="1600" kern="1200" dirty="0"/>
        </a:p>
      </dsp:txBody>
      <dsp:txXfrm>
        <a:off x="263589" y="1663541"/>
        <a:ext cx="1616035" cy="1527538"/>
      </dsp:txXfrm>
    </dsp:sp>
    <dsp:sp modelId="{ADBAD9A1-EB3F-4539-B853-9C4B3CDA2CEB}">
      <dsp:nvSpPr>
        <dsp:cNvPr id="0" name=""/>
        <dsp:cNvSpPr/>
      </dsp:nvSpPr>
      <dsp:spPr>
        <a:xfrm>
          <a:off x="216065" y="3488232"/>
          <a:ext cx="1711083" cy="1622586"/>
        </a:xfrm>
        <a:prstGeom prst="roundRect">
          <a:avLst>
            <a:gd name="adj" fmla="val 10000"/>
          </a:avLst>
        </a:prstGeom>
        <a:solidFill>
          <a:schemeClr val="accent5">
            <a:hueOff val="-563212"/>
            <a:satOff val="-1452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Dates:</a:t>
          </a:r>
          <a:r>
            <a:rPr lang="en-US" sz="1600" kern="1200" dirty="0"/>
            <a:t> Sep 12 2023 - Sep 23, 2024</a:t>
          </a:r>
          <a:endParaRPr lang="LID4096" sz="1600" kern="1200" dirty="0"/>
        </a:p>
      </dsp:txBody>
      <dsp:txXfrm>
        <a:off x="263589" y="3535756"/>
        <a:ext cx="1616035" cy="1527538"/>
      </dsp:txXfrm>
    </dsp:sp>
    <dsp:sp modelId="{48ADECD8-AC69-451C-845E-A8CDF1E6BC65}">
      <dsp:nvSpPr>
        <dsp:cNvPr id="0" name=""/>
        <dsp:cNvSpPr/>
      </dsp:nvSpPr>
      <dsp:spPr>
        <a:xfrm>
          <a:off x="2301447" y="0"/>
          <a:ext cx="2138854" cy="538146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Objectives</a:t>
          </a:r>
          <a:endParaRPr lang="LID4096" sz="3400" kern="1200" dirty="0"/>
        </a:p>
      </dsp:txBody>
      <dsp:txXfrm>
        <a:off x="2301447" y="0"/>
        <a:ext cx="2138854" cy="1614440"/>
      </dsp:txXfrm>
    </dsp:sp>
    <dsp:sp modelId="{5A3FAB55-A9B9-4B29-A1FF-AB4EDA5B93D9}">
      <dsp:nvSpPr>
        <dsp:cNvPr id="0" name=""/>
        <dsp:cNvSpPr/>
      </dsp:nvSpPr>
      <dsp:spPr>
        <a:xfrm>
          <a:off x="2515333" y="1614900"/>
          <a:ext cx="1711083" cy="1057243"/>
        </a:xfrm>
        <a:prstGeom prst="roundRect">
          <a:avLst>
            <a:gd name="adj" fmla="val 10000"/>
          </a:avLst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Integrate UPI for quick, secure payments.</a:t>
          </a:r>
          <a:endParaRPr lang="LID4096" sz="1600" kern="1200" dirty="0"/>
        </a:p>
      </dsp:txBody>
      <dsp:txXfrm>
        <a:off x="2546299" y="1645866"/>
        <a:ext cx="1649151" cy="995311"/>
      </dsp:txXfrm>
    </dsp:sp>
    <dsp:sp modelId="{5A2FF5B2-3242-46EC-844A-FF41EE35F997}">
      <dsp:nvSpPr>
        <dsp:cNvPr id="0" name=""/>
        <dsp:cNvSpPr/>
      </dsp:nvSpPr>
      <dsp:spPr>
        <a:xfrm>
          <a:off x="2515333" y="2834796"/>
          <a:ext cx="1711083" cy="1057243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Attain financial sector innovation.</a:t>
          </a:r>
        </a:p>
      </dsp:txBody>
      <dsp:txXfrm>
        <a:off x="2546299" y="2865762"/>
        <a:ext cx="1649151" cy="995311"/>
      </dsp:txXfrm>
    </dsp:sp>
    <dsp:sp modelId="{BB81B8BD-982A-4EC3-AD52-8CDCC3B3B192}">
      <dsp:nvSpPr>
        <dsp:cNvPr id="0" name=""/>
        <dsp:cNvSpPr/>
      </dsp:nvSpPr>
      <dsp:spPr>
        <a:xfrm>
          <a:off x="2515333" y="4054692"/>
          <a:ext cx="1711083" cy="1057243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Cut costs, boost productivity.</a:t>
          </a:r>
        </a:p>
      </dsp:txBody>
      <dsp:txXfrm>
        <a:off x="2546299" y="4085658"/>
        <a:ext cx="1649151" cy="995311"/>
      </dsp:txXfrm>
    </dsp:sp>
    <dsp:sp modelId="{89C07979-7BDB-42BE-8388-80298437FA48}">
      <dsp:nvSpPr>
        <dsp:cNvPr id="0" name=""/>
        <dsp:cNvSpPr/>
      </dsp:nvSpPr>
      <dsp:spPr>
        <a:xfrm>
          <a:off x="4600716" y="0"/>
          <a:ext cx="2138854" cy="538146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Success Criteria</a:t>
          </a:r>
          <a:endParaRPr lang="LID4096" sz="3400" kern="1200" dirty="0"/>
        </a:p>
      </dsp:txBody>
      <dsp:txXfrm>
        <a:off x="4600716" y="0"/>
        <a:ext cx="2138854" cy="1614440"/>
      </dsp:txXfrm>
    </dsp:sp>
    <dsp:sp modelId="{962D3EF5-AC39-4A26-81FF-DF1B83BAE507}">
      <dsp:nvSpPr>
        <dsp:cNvPr id="0" name=""/>
        <dsp:cNvSpPr/>
      </dsp:nvSpPr>
      <dsp:spPr>
        <a:xfrm>
          <a:off x="4814601" y="1614900"/>
          <a:ext cx="1711083" cy="1057243"/>
        </a:xfrm>
        <a:prstGeom prst="roundRect">
          <a:avLst>
            <a:gd name="adj" fmla="val 10000"/>
          </a:avLst>
        </a:prstGeom>
        <a:solidFill>
          <a:schemeClr val="accent5">
            <a:hueOff val="-2816059"/>
            <a:satOff val="-7258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Ensure reliable transactions</a:t>
          </a:r>
          <a:endParaRPr lang="LID4096" sz="1600" kern="1200" dirty="0"/>
        </a:p>
      </dsp:txBody>
      <dsp:txXfrm>
        <a:off x="4845567" y="1645866"/>
        <a:ext cx="1649151" cy="995311"/>
      </dsp:txXfrm>
    </dsp:sp>
    <dsp:sp modelId="{5D07B756-C01F-4C38-A64C-B212B11A8141}">
      <dsp:nvSpPr>
        <dsp:cNvPr id="0" name=""/>
        <dsp:cNvSpPr/>
      </dsp:nvSpPr>
      <dsp:spPr>
        <a:xfrm>
          <a:off x="4814601" y="2834796"/>
          <a:ext cx="1711083" cy="1057243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Improve user experience</a:t>
          </a:r>
          <a:endParaRPr lang="LID4096" sz="1600" kern="1200" dirty="0"/>
        </a:p>
      </dsp:txBody>
      <dsp:txXfrm>
        <a:off x="4845567" y="2865762"/>
        <a:ext cx="1649151" cy="995311"/>
      </dsp:txXfrm>
    </dsp:sp>
    <dsp:sp modelId="{5308B610-A284-4463-88F2-F59CDD3589E7}">
      <dsp:nvSpPr>
        <dsp:cNvPr id="0" name=""/>
        <dsp:cNvSpPr/>
      </dsp:nvSpPr>
      <dsp:spPr>
        <a:xfrm>
          <a:off x="4814601" y="4054692"/>
          <a:ext cx="1711083" cy="1057243"/>
        </a:xfrm>
        <a:prstGeom prst="roundRect">
          <a:avLst>
            <a:gd name="adj" fmla="val 10000"/>
          </a:avLst>
        </a:prstGeom>
        <a:solidFill>
          <a:schemeClr val="accent5">
            <a:hueOff val="-3942483"/>
            <a:satOff val="-10161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Reduce costs, expand market presence.</a:t>
          </a:r>
          <a:endParaRPr lang="LID4096" sz="1600" kern="1200" dirty="0"/>
        </a:p>
      </dsp:txBody>
      <dsp:txXfrm>
        <a:off x="4845567" y="4085658"/>
        <a:ext cx="1649151" cy="995311"/>
      </dsp:txXfrm>
    </dsp:sp>
    <dsp:sp modelId="{612AD799-8F5B-42F0-8DEB-133DAA29CF0F}">
      <dsp:nvSpPr>
        <dsp:cNvPr id="0" name=""/>
        <dsp:cNvSpPr/>
      </dsp:nvSpPr>
      <dsp:spPr>
        <a:xfrm>
          <a:off x="6754862" y="0"/>
          <a:ext cx="2138854" cy="538146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Approach</a:t>
          </a:r>
          <a:endParaRPr lang="LID4096" sz="3400" kern="1200" dirty="0"/>
        </a:p>
      </dsp:txBody>
      <dsp:txXfrm>
        <a:off x="6754862" y="0"/>
        <a:ext cx="2138854" cy="1614440"/>
      </dsp:txXfrm>
    </dsp:sp>
    <dsp:sp modelId="{5BE6374E-0E5B-452E-B6A6-B0B4A1B3D2BF}">
      <dsp:nvSpPr>
        <dsp:cNvPr id="0" name=""/>
        <dsp:cNvSpPr/>
      </dsp:nvSpPr>
      <dsp:spPr>
        <a:xfrm>
          <a:off x="6913775" y="1615458"/>
          <a:ext cx="1711083" cy="622560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Assemble diverse team, draft charter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LID4096" sz="1200" kern="1200" dirty="0"/>
        </a:p>
      </dsp:txBody>
      <dsp:txXfrm>
        <a:off x="6932009" y="1633692"/>
        <a:ext cx="1674615" cy="586092"/>
      </dsp:txXfrm>
    </dsp:sp>
    <dsp:sp modelId="{7C4538BB-0425-4984-A650-2A5C87726A4B}">
      <dsp:nvSpPr>
        <dsp:cNvPr id="0" name=""/>
        <dsp:cNvSpPr/>
      </dsp:nvSpPr>
      <dsp:spPr>
        <a:xfrm>
          <a:off x="6930458" y="2384610"/>
          <a:ext cx="1711083" cy="622560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Plan with risk, communication strategies</a:t>
          </a:r>
        </a:p>
      </dsp:txBody>
      <dsp:txXfrm>
        <a:off x="6948692" y="2402844"/>
        <a:ext cx="1674615" cy="586092"/>
      </dsp:txXfrm>
    </dsp:sp>
    <dsp:sp modelId="{AFDA82C1-4FBC-435E-8105-90440CE8A369}">
      <dsp:nvSpPr>
        <dsp:cNvPr id="0" name=""/>
        <dsp:cNvSpPr/>
      </dsp:nvSpPr>
      <dsp:spPr>
        <a:xfrm>
          <a:off x="6979772" y="3922317"/>
          <a:ext cx="1711083" cy="622560"/>
        </a:xfrm>
        <a:prstGeom prst="roundRect">
          <a:avLst>
            <a:gd name="adj" fmla="val 10000"/>
          </a:avLst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Train, inform, deploy in phases.</a:t>
          </a:r>
          <a:endParaRPr lang="LID4096" sz="1200" kern="1200" dirty="0"/>
        </a:p>
      </dsp:txBody>
      <dsp:txXfrm>
        <a:off x="6998006" y="3940551"/>
        <a:ext cx="1674615" cy="586092"/>
      </dsp:txXfrm>
    </dsp:sp>
    <dsp:sp modelId="{B5534610-E98E-4F0F-BC53-82174E0AA76B}">
      <dsp:nvSpPr>
        <dsp:cNvPr id="0" name=""/>
        <dsp:cNvSpPr/>
      </dsp:nvSpPr>
      <dsp:spPr>
        <a:xfrm>
          <a:off x="6969984" y="4619053"/>
          <a:ext cx="1711083" cy="622560"/>
        </a:xfrm>
        <a:prstGeom prst="roundRect">
          <a:avLst>
            <a:gd name="adj" fmla="val 10000"/>
          </a:avLst>
        </a:prstGeom>
        <a:solidFill>
          <a:schemeClr val="accent5">
            <a:hueOff val="-6195331"/>
            <a:satOff val="-15967"/>
            <a:lumOff val="-1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Continuous evaluation until closure.</a:t>
          </a:r>
        </a:p>
      </dsp:txBody>
      <dsp:txXfrm>
        <a:off x="6988218" y="4637287"/>
        <a:ext cx="1674615" cy="586092"/>
      </dsp:txXfrm>
    </dsp:sp>
    <dsp:sp modelId="{4B294C65-C310-4F1F-A4BC-DA79D76A8CBF}">
      <dsp:nvSpPr>
        <dsp:cNvPr id="0" name=""/>
        <dsp:cNvSpPr/>
      </dsp:nvSpPr>
      <dsp:spPr>
        <a:xfrm>
          <a:off x="6963088" y="3156242"/>
          <a:ext cx="1711083" cy="62256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Collaborate for UPI design, testing.</a:t>
          </a:r>
        </a:p>
      </dsp:txBody>
      <dsp:txXfrm>
        <a:off x="6981322" y="3174476"/>
        <a:ext cx="1674615" cy="5860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050C2-2F1F-4079-BCDE-E750223BB862}">
      <dsp:nvSpPr>
        <dsp:cNvPr id="0" name=""/>
        <dsp:cNvSpPr/>
      </dsp:nvSpPr>
      <dsp:spPr>
        <a:xfrm>
          <a:off x="5134" y="644244"/>
          <a:ext cx="1750888" cy="8754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Cybersecurity and System Integration</a:t>
          </a:r>
          <a:endParaRPr lang="en-US" sz="1800" kern="1200"/>
        </a:p>
      </dsp:txBody>
      <dsp:txXfrm>
        <a:off x="30775" y="669885"/>
        <a:ext cx="1699606" cy="824162"/>
      </dsp:txXfrm>
    </dsp:sp>
    <dsp:sp modelId="{E2C9DD02-125B-4F8A-8009-DA0A6E5053EE}">
      <dsp:nvSpPr>
        <dsp:cNvPr id="0" name=""/>
        <dsp:cNvSpPr/>
      </dsp:nvSpPr>
      <dsp:spPr>
        <a:xfrm>
          <a:off x="180223" y="1519688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861690-F197-4088-821D-A85246C2A07C}">
      <dsp:nvSpPr>
        <dsp:cNvPr id="0" name=""/>
        <dsp:cNvSpPr/>
      </dsp:nvSpPr>
      <dsp:spPr>
        <a:xfrm>
          <a:off x="355312" y="173854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Prioritizing robust cybersecurity measures to protect against data breaches.</a:t>
          </a:r>
          <a:endParaRPr lang="en-US" sz="1100" kern="1200"/>
        </a:p>
      </dsp:txBody>
      <dsp:txXfrm>
        <a:off x="380953" y="1764190"/>
        <a:ext cx="1349428" cy="824162"/>
      </dsp:txXfrm>
    </dsp:sp>
    <dsp:sp modelId="{4AD2F42F-5FE8-48FA-A162-6AAD6D0241A0}">
      <dsp:nvSpPr>
        <dsp:cNvPr id="0" name=""/>
        <dsp:cNvSpPr/>
      </dsp:nvSpPr>
      <dsp:spPr>
        <a:xfrm>
          <a:off x="180223" y="1519688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0602D-127C-4A0A-9BFD-EC8B03149E85}">
      <dsp:nvSpPr>
        <dsp:cNvPr id="0" name=""/>
        <dsp:cNvSpPr/>
      </dsp:nvSpPr>
      <dsp:spPr>
        <a:xfrm>
          <a:off x="355312" y="283285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633482"/>
              <a:satOff val="-6796"/>
              <a:lumOff val="16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Addressing challenges in integrating UPI with existing banking systems.</a:t>
          </a:r>
          <a:endParaRPr lang="en-US" sz="1100" kern="1200"/>
        </a:p>
      </dsp:txBody>
      <dsp:txXfrm>
        <a:off x="380953" y="2858496"/>
        <a:ext cx="1349428" cy="824162"/>
      </dsp:txXfrm>
    </dsp:sp>
    <dsp:sp modelId="{D561E88D-8780-4C89-8BEA-0E08B261FB19}">
      <dsp:nvSpPr>
        <dsp:cNvPr id="0" name=""/>
        <dsp:cNvSpPr/>
      </dsp:nvSpPr>
      <dsp:spPr>
        <a:xfrm>
          <a:off x="2193745" y="644244"/>
          <a:ext cx="1750888" cy="875444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Compliance with Regulations</a:t>
          </a:r>
          <a:endParaRPr lang="en-US" sz="1800" kern="1200"/>
        </a:p>
      </dsp:txBody>
      <dsp:txXfrm>
        <a:off x="2219386" y="669885"/>
        <a:ext cx="1699606" cy="824162"/>
      </dsp:txXfrm>
    </dsp:sp>
    <dsp:sp modelId="{1A872D54-89AE-42B0-8C95-1D640F28B874}">
      <dsp:nvSpPr>
        <dsp:cNvPr id="0" name=""/>
        <dsp:cNvSpPr/>
      </dsp:nvSpPr>
      <dsp:spPr>
        <a:xfrm>
          <a:off x="2368834" y="1519688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C8123-59CA-4217-9480-2189364396EC}">
      <dsp:nvSpPr>
        <dsp:cNvPr id="0" name=""/>
        <dsp:cNvSpPr/>
      </dsp:nvSpPr>
      <dsp:spPr>
        <a:xfrm>
          <a:off x="2543922" y="173854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Ensuring adherence to financial and data protection regulations across jurisdictions.</a:t>
          </a:r>
          <a:endParaRPr lang="en-US" sz="1100" kern="1200"/>
        </a:p>
      </dsp:txBody>
      <dsp:txXfrm>
        <a:off x="2569563" y="1764190"/>
        <a:ext cx="1349428" cy="824162"/>
      </dsp:txXfrm>
    </dsp:sp>
    <dsp:sp modelId="{2CB408E7-9E85-46FC-959B-A9309E92C50C}">
      <dsp:nvSpPr>
        <dsp:cNvPr id="0" name=""/>
        <dsp:cNvSpPr/>
      </dsp:nvSpPr>
      <dsp:spPr>
        <a:xfrm>
          <a:off x="4382355" y="644244"/>
          <a:ext cx="1750888" cy="875444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Operational Efficiency and Training</a:t>
          </a:r>
          <a:endParaRPr lang="en-US" sz="1800" kern="1200"/>
        </a:p>
      </dsp:txBody>
      <dsp:txXfrm>
        <a:off x="4407996" y="669885"/>
        <a:ext cx="1699606" cy="824162"/>
      </dsp:txXfrm>
    </dsp:sp>
    <dsp:sp modelId="{C2E736F0-BB40-43CD-B9DD-5CC829A2AF3D}">
      <dsp:nvSpPr>
        <dsp:cNvPr id="0" name=""/>
        <dsp:cNvSpPr/>
      </dsp:nvSpPr>
      <dsp:spPr>
        <a:xfrm>
          <a:off x="4557444" y="1519688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E439E-CF06-42A4-B467-D31421986E7C}">
      <dsp:nvSpPr>
        <dsp:cNvPr id="0" name=""/>
        <dsp:cNvSpPr/>
      </dsp:nvSpPr>
      <dsp:spPr>
        <a:xfrm>
          <a:off x="4732533" y="173854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Streamlining operations for UPI integration and reducing human error through staff training.</a:t>
          </a:r>
          <a:endParaRPr lang="en-US" sz="1100" kern="1200"/>
        </a:p>
      </dsp:txBody>
      <dsp:txXfrm>
        <a:off x="4758174" y="1764190"/>
        <a:ext cx="1349428" cy="824162"/>
      </dsp:txXfrm>
    </dsp:sp>
    <dsp:sp modelId="{6F30B7E5-EBA6-4B87-8966-56A1D4747540}">
      <dsp:nvSpPr>
        <dsp:cNvPr id="0" name=""/>
        <dsp:cNvSpPr/>
      </dsp:nvSpPr>
      <dsp:spPr>
        <a:xfrm>
          <a:off x="6570966" y="644244"/>
          <a:ext cx="1750888" cy="875444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Market Adoption and Competitive Landscape</a:t>
          </a:r>
          <a:endParaRPr lang="en-US" sz="1800" kern="1200"/>
        </a:p>
      </dsp:txBody>
      <dsp:txXfrm>
        <a:off x="6596607" y="669885"/>
        <a:ext cx="1699606" cy="824162"/>
      </dsp:txXfrm>
    </dsp:sp>
    <dsp:sp modelId="{7995600F-D226-4363-BF28-0D17703FAD3F}">
      <dsp:nvSpPr>
        <dsp:cNvPr id="0" name=""/>
        <dsp:cNvSpPr/>
      </dsp:nvSpPr>
      <dsp:spPr>
        <a:xfrm>
          <a:off x="6746055" y="1519688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1C34CB-1677-4CB2-BEB9-BAFD30FE283A}">
      <dsp:nvSpPr>
        <dsp:cNvPr id="0" name=""/>
        <dsp:cNvSpPr/>
      </dsp:nvSpPr>
      <dsp:spPr>
        <a:xfrm>
          <a:off x="6921144" y="173854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Developing strategies to enhance customer acceptance of UPI.</a:t>
          </a:r>
          <a:endParaRPr lang="en-US" sz="1100" kern="1200"/>
        </a:p>
      </dsp:txBody>
      <dsp:txXfrm>
        <a:off x="6946785" y="1764190"/>
        <a:ext cx="1349428" cy="824162"/>
      </dsp:txXfrm>
    </dsp:sp>
    <dsp:sp modelId="{957F8E6C-51B4-4E70-B622-8080BF3A1428}">
      <dsp:nvSpPr>
        <dsp:cNvPr id="0" name=""/>
        <dsp:cNvSpPr/>
      </dsp:nvSpPr>
      <dsp:spPr>
        <a:xfrm>
          <a:off x="6746055" y="1519688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F0C86-0A64-43DB-9CDB-44E23416740E}">
      <dsp:nvSpPr>
        <dsp:cNvPr id="0" name=""/>
        <dsp:cNvSpPr/>
      </dsp:nvSpPr>
      <dsp:spPr>
        <a:xfrm>
          <a:off x="6921144" y="2832855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8167408"/>
              <a:satOff val="-33981"/>
              <a:lumOff val="80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Monitoring and responding to competitive actions in the market.</a:t>
          </a:r>
          <a:endParaRPr lang="en-US" sz="1100" kern="1200"/>
        </a:p>
      </dsp:txBody>
      <dsp:txXfrm>
        <a:off x="6946785" y="2858496"/>
        <a:ext cx="1349428" cy="824162"/>
      </dsp:txXfrm>
    </dsp:sp>
    <dsp:sp modelId="{B0A1AD9F-6AB3-47B7-91C8-D519C2D1AA8F}">
      <dsp:nvSpPr>
        <dsp:cNvPr id="0" name=""/>
        <dsp:cNvSpPr/>
      </dsp:nvSpPr>
      <dsp:spPr>
        <a:xfrm>
          <a:off x="8759576" y="644244"/>
          <a:ext cx="1750888" cy="875444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Continuous Risk Monitoring and Budgeting</a:t>
          </a:r>
          <a:endParaRPr lang="en-US" sz="1800" kern="1200"/>
        </a:p>
      </dsp:txBody>
      <dsp:txXfrm>
        <a:off x="8785217" y="669885"/>
        <a:ext cx="1699606" cy="824162"/>
      </dsp:txXfrm>
    </dsp:sp>
    <dsp:sp modelId="{FCF28769-14FD-46C9-B47B-49FC87AFEB85}">
      <dsp:nvSpPr>
        <dsp:cNvPr id="0" name=""/>
        <dsp:cNvSpPr/>
      </dsp:nvSpPr>
      <dsp:spPr>
        <a:xfrm>
          <a:off x="8934665" y="1519688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1A39F9-EC5E-4171-B8EE-7FAF7AFD3AC2}">
      <dsp:nvSpPr>
        <dsp:cNvPr id="0" name=""/>
        <dsp:cNvSpPr/>
      </dsp:nvSpPr>
      <dsp:spPr>
        <a:xfrm>
          <a:off x="9109754" y="173854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Implementing a dynamic risk monitoring system with allocated budgets for risk mitigation.</a:t>
          </a:r>
          <a:endParaRPr lang="en-US" sz="1100" kern="1200"/>
        </a:p>
      </dsp:txBody>
      <dsp:txXfrm>
        <a:off x="9135395" y="1764190"/>
        <a:ext cx="1349428" cy="8241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0B725-7928-4E3C-9471-F7447324AEFD}">
      <dsp:nvSpPr>
        <dsp:cNvPr id="0" name=""/>
        <dsp:cNvSpPr/>
      </dsp:nvSpPr>
      <dsp:spPr>
        <a:xfrm>
          <a:off x="3557" y="954633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4856D-E4FA-4BA0-84E7-ACA5B517D435}">
      <dsp:nvSpPr>
        <dsp:cNvPr id="0" name=""/>
        <dsp:cNvSpPr/>
      </dsp:nvSpPr>
      <dsp:spPr>
        <a:xfrm>
          <a:off x="3557" y="1704900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 dirty="0"/>
            <a:t>Comprehensive Testing Stages</a:t>
          </a:r>
          <a:endParaRPr lang="en-US" sz="1400" kern="1200" dirty="0"/>
        </a:p>
      </dsp:txBody>
      <dsp:txXfrm>
        <a:off x="3557" y="1704900"/>
        <a:ext cx="1843593" cy="440734"/>
      </dsp:txXfrm>
    </dsp:sp>
    <dsp:sp modelId="{1A072C91-3091-4BEB-9D7E-2CAAC204BF58}">
      <dsp:nvSpPr>
        <dsp:cNvPr id="0" name=""/>
        <dsp:cNvSpPr/>
      </dsp:nvSpPr>
      <dsp:spPr>
        <a:xfrm>
          <a:off x="3557" y="2194476"/>
          <a:ext cx="1843593" cy="120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Emphasize the sequential stages of testing: Unit, Integration, System, and User Acceptance Testing (UAT), highlighting the focused objectives of each stage.</a:t>
          </a:r>
          <a:endParaRPr lang="en-US" sz="1100" kern="1200" dirty="0"/>
        </a:p>
      </dsp:txBody>
      <dsp:txXfrm>
        <a:off x="3557" y="2194476"/>
        <a:ext cx="1843593" cy="1202227"/>
      </dsp:txXfrm>
    </dsp:sp>
    <dsp:sp modelId="{CDF734A4-0E3F-4839-B57A-5766437375F1}">
      <dsp:nvSpPr>
        <dsp:cNvPr id="0" name=""/>
        <dsp:cNvSpPr/>
      </dsp:nvSpPr>
      <dsp:spPr>
        <a:xfrm>
          <a:off x="2169780" y="954633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5663B-D83F-4464-B6A0-BE5278B2B1CE}">
      <dsp:nvSpPr>
        <dsp:cNvPr id="0" name=""/>
        <dsp:cNvSpPr/>
      </dsp:nvSpPr>
      <dsp:spPr>
        <a:xfrm>
          <a:off x="2169780" y="1704900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Diverse Testing Types</a:t>
          </a:r>
          <a:endParaRPr lang="en-US" sz="1400" kern="1200"/>
        </a:p>
      </dsp:txBody>
      <dsp:txXfrm>
        <a:off x="2169780" y="1704900"/>
        <a:ext cx="1843593" cy="440734"/>
      </dsp:txXfrm>
    </dsp:sp>
    <dsp:sp modelId="{C1D13A8E-A0C5-4873-A675-0FB57081B23F}">
      <dsp:nvSpPr>
        <dsp:cNvPr id="0" name=""/>
        <dsp:cNvSpPr/>
      </dsp:nvSpPr>
      <dsp:spPr>
        <a:xfrm>
          <a:off x="2169780" y="2194476"/>
          <a:ext cx="1843593" cy="120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Outline the variety of tests: Functional, Performance, Security, Integration, and Regression Testing, to ensure comprehensive coverage of all aspects of the UPI integration.</a:t>
          </a:r>
          <a:endParaRPr lang="en-US" sz="1100" kern="1200"/>
        </a:p>
      </dsp:txBody>
      <dsp:txXfrm>
        <a:off x="2169780" y="2194476"/>
        <a:ext cx="1843593" cy="1202227"/>
      </dsp:txXfrm>
    </dsp:sp>
    <dsp:sp modelId="{148BD585-1B52-4309-BBC1-6B62720CB765}">
      <dsp:nvSpPr>
        <dsp:cNvPr id="0" name=""/>
        <dsp:cNvSpPr/>
      </dsp:nvSpPr>
      <dsp:spPr>
        <a:xfrm>
          <a:off x="4336003" y="954633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E4706-FDEE-4560-99E9-7B1021B9335C}">
      <dsp:nvSpPr>
        <dsp:cNvPr id="0" name=""/>
        <dsp:cNvSpPr/>
      </dsp:nvSpPr>
      <dsp:spPr>
        <a:xfrm>
          <a:off x="4336003" y="1704900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Roles and Responsibilities</a:t>
          </a:r>
          <a:endParaRPr lang="en-US" sz="1400" kern="1200"/>
        </a:p>
      </dsp:txBody>
      <dsp:txXfrm>
        <a:off x="4336003" y="1704900"/>
        <a:ext cx="1843593" cy="440734"/>
      </dsp:txXfrm>
    </dsp:sp>
    <dsp:sp modelId="{484EF875-3A02-42E1-9B8C-A0028B6655FD}">
      <dsp:nvSpPr>
        <dsp:cNvPr id="0" name=""/>
        <dsp:cNvSpPr/>
      </dsp:nvSpPr>
      <dsp:spPr>
        <a:xfrm>
          <a:off x="4336003" y="2194476"/>
          <a:ext cx="1843593" cy="120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Clarify the roles: Developers (unit testing and defect resolution), Testers (integration to UAT), Project Managers (coordination), and Business Analysts (validating requirements).</a:t>
          </a:r>
          <a:endParaRPr lang="en-US" sz="1100" kern="1200"/>
        </a:p>
      </dsp:txBody>
      <dsp:txXfrm>
        <a:off x="4336003" y="2194476"/>
        <a:ext cx="1843593" cy="1202227"/>
      </dsp:txXfrm>
    </dsp:sp>
    <dsp:sp modelId="{ACE82D41-2E97-41EC-BDB2-864C93A3E13A}">
      <dsp:nvSpPr>
        <dsp:cNvPr id="0" name=""/>
        <dsp:cNvSpPr/>
      </dsp:nvSpPr>
      <dsp:spPr>
        <a:xfrm>
          <a:off x="6502225" y="954633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1FBB4-5A9B-4CE5-9CCD-D115DAA4FC81}">
      <dsp:nvSpPr>
        <dsp:cNvPr id="0" name=""/>
        <dsp:cNvSpPr/>
      </dsp:nvSpPr>
      <dsp:spPr>
        <a:xfrm>
          <a:off x="6502225" y="1704900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Advanced Testing Tools and Environments</a:t>
          </a:r>
          <a:endParaRPr lang="en-US" sz="1400" kern="1200"/>
        </a:p>
      </dsp:txBody>
      <dsp:txXfrm>
        <a:off x="6502225" y="1704900"/>
        <a:ext cx="1843593" cy="440734"/>
      </dsp:txXfrm>
    </dsp:sp>
    <dsp:sp modelId="{AE38949A-5A56-4AF6-9FD7-5269B228E05F}">
      <dsp:nvSpPr>
        <dsp:cNvPr id="0" name=""/>
        <dsp:cNvSpPr/>
      </dsp:nvSpPr>
      <dsp:spPr>
        <a:xfrm>
          <a:off x="6502225" y="2194476"/>
          <a:ext cx="1843593" cy="120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Highlight the use of Selenium for UI testing and Jira for test case management, along with testing across multiple environments (Development, Testing, UAT, Production) and devices (iOS and Android).</a:t>
          </a:r>
          <a:endParaRPr lang="en-US" sz="1100" kern="1200"/>
        </a:p>
      </dsp:txBody>
      <dsp:txXfrm>
        <a:off x="6502225" y="2194476"/>
        <a:ext cx="1843593" cy="1202227"/>
      </dsp:txXfrm>
    </dsp:sp>
    <dsp:sp modelId="{38D64AFC-EAE6-4033-AE1E-7EAC135CDA29}">
      <dsp:nvSpPr>
        <dsp:cNvPr id="0" name=""/>
        <dsp:cNvSpPr/>
      </dsp:nvSpPr>
      <dsp:spPr>
        <a:xfrm>
          <a:off x="8668448" y="954633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3F430-1C98-4334-9444-66A8E56590FF}">
      <dsp:nvSpPr>
        <dsp:cNvPr id="0" name=""/>
        <dsp:cNvSpPr/>
      </dsp:nvSpPr>
      <dsp:spPr>
        <a:xfrm>
          <a:off x="8668448" y="1704900"/>
          <a:ext cx="1843593" cy="44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Risk Management Approach</a:t>
          </a:r>
          <a:endParaRPr lang="en-US" sz="1400" kern="1200"/>
        </a:p>
      </dsp:txBody>
      <dsp:txXfrm>
        <a:off x="8668448" y="1704900"/>
        <a:ext cx="1843593" cy="440734"/>
      </dsp:txXfrm>
    </dsp:sp>
    <dsp:sp modelId="{937711A4-2656-4B07-94D5-AB6914806A9A}">
      <dsp:nvSpPr>
        <dsp:cNvPr id="0" name=""/>
        <dsp:cNvSpPr/>
      </dsp:nvSpPr>
      <dsp:spPr>
        <a:xfrm>
          <a:off x="8668448" y="2194476"/>
          <a:ext cx="1843593" cy="120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Summarize risk identification (technical issues, security breaches, etc.) and the mitigation plan (extensive testing, security updates, user-friendly interfaces).</a:t>
          </a:r>
          <a:endParaRPr lang="en-US" sz="1100" kern="1200"/>
        </a:p>
      </dsp:txBody>
      <dsp:txXfrm>
        <a:off x="8668448" y="2194476"/>
        <a:ext cx="1843593" cy="12022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80169-4186-4E20-808D-2339BFB8830F}">
      <dsp:nvSpPr>
        <dsp:cNvPr id="0" name=""/>
        <dsp:cNvSpPr/>
      </dsp:nvSpPr>
      <dsp:spPr>
        <a:xfrm rot="5400000">
          <a:off x="4403579" y="-1770642"/>
          <a:ext cx="768357" cy="450612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Initiating a project kickoff and team assembly.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Conducting comprehensive risk analysis and resource setup.</a:t>
          </a:r>
          <a:endParaRPr lang="en-US" sz="1200" kern="1200" dirty="0"/>
        </a:p>
      </dsp:txBody>
      <dsp:txXfrm rot="-5400000">
        <a:off x="2534695" y="135750"/>
        <a:ext cx="4468618" cy="693341"/>
      </dsp:txXfrm>
    </dsp:sp>
    <dsp:sp modelId="{29C158A5-16A9-44F5-9C5B-4E21C1D127A3}">
      <dsp:nvSpPr>
        <dsp:cNvPr id="0" name=""/>
        <dsp:cNvSpPr/>
      </dsp:nvSpPr>
      <dsp:spPr>
        <a:xfrm>
          <a:off x="0" y="2196"/>
          <a:ext cx="2534695" cy="9604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Strategic Planning and Team Formation (Phase 1)</a:t>
          </a:r>
          <a:endParaRPr lang="en-US" sz="1600" kern="1200"/>
        </a:p>
      </dsp:txBody>
      <dsp:txXfrm>
        <a:off x="46885" y="49081"/>
        <a:ext cx="2440925" cy="866677"/>
      </dsp:txXfrm>
    </dsp:sp>
    <dsp:sp modelId="{6522DA5E-6C42-446F-B797-070DE3A1171D}">
      <dsp:nvSpPr>
        <dsp:cNvPr id="0" name=""/>
        <dsp:cNvSpPr/>
      </dsp:nvSpPr>
      <dsp:spPr>
        <a:xfrm rot="5400000">
          <a:off x="4403579" y="-762172"/>
          <a:ext cx="768357" cy="4506126"/>
        </a:xfrm>
        <a:prstGeom prst="round2SameRect">
          <a:avLst/>
        </a:prstGeom>
        <a:solidFill>
          <a:schemeClr val="accent3">
            <a:tint val="40000"/>
            <a:alpha val="90000"/>
            <a:hueOff val="507285"/>
            <a:satOff val="25000"/>
            <a:lumOff val="44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07285"/>
              <a:satOff val="25000"/>
              <a:lumOff val="4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Establishing the client-server model and UI design.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Addressing scalability and backend integration.</a:t>
          </a:r>
          <a:endParaRPr lang="en-US" sz="1200" kern="1200" dirty="0"/>
        </a:p>
      </dsp:txBody>
      <dsp:txXfrm rot="-5400000">
        <a:off x="2534695" y="1144220"/>
        <a:ext cx="4468618" cy="693341"/>
      </dsp:txXfrm>
    </dsp:sp>
    <dsp:sp modelId="{1D0CD5F2-9DBA-46BD-9F1D-9AB8B6238066}">
      <dsp:nvSpPr>
        <dsp:cNvPr id="0" name=""/>
        <dsp:cNvSpPr/>
      </dsp:nvSpPr>
      <dsp:spPr>
        <a:xfrm>
          <a:off x="0" y="1010666"/>
          <a:ext cx="2534695" cy="960447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Designing High-Level Architecture (Phase 2)</a:t>
          </a:r>
          <a:endParaRPr lang="en-US" sz="1600" kern="1200"/>
        </a:p>
      </dsp:txBody>
      <dsp:txXfrm>
        <a:off x="46885" y="1057551"/>
        <a:ext cx="2440925" cy="866677"/>
      </dsp:txXfrm>
    </dsp:sp>
    <dsp:sp modelId="{D4B6107D-A276-46A3-9D55-09A95C590899}">
      <dsp:nvSpPr>
        <dsp:cNvPr id="0" name=""/>
        <dsp:cNvSpPr/>
      </dsp:nvSpPr>
      <dsp:spPr>
        <a:xfrm rot="5400000">
          <a:off x="4403579" y="246296"/>
          <a:ext cx="768357" cy="4506126"/>
        </a:xfrm>
        <a:prstGeom prst="round2SameRect">
          <a:avLst/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Creating user-friendly interfaces and linking with Scotia's backend systems.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Ensuring smooth data flow for UPI transactions.</a:t>
          </a:r>
          <a:endParaRPr lang="en-US" sz="1200" kern="1200" dirty="0"/>
        </a:p>
      </dsp:txBody>
      <dsp:txXfrm rot="-5400000">
        <a:off x="2534695" y="2152688"/>
        <a:ext cx="4468618" cy="693341"/>
      </dsp:txXfrm>
    </dsp:sp>
    <dsp:sp modelId="{1F80C00B-1DE8-48F0-95C3-FBD0062B1A79}">
      <dsp:nvSpPr>
        <dsp:cNvPr id="0" name=""/>
        <dsp:cNvSpPr/>
      </dsp:nvSpPr>
      <dsp:spPr>
        <a:xfrm>
          <a:off x="0" y="2019136"/>
          <a:ext cx="2534695" cy="960447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Detailed Development and Integration (Phase 3)</a:t>
          </a:r>
          <a:endParaRPr lang="en-US" sz="1600" kern="1200"/>
        </a:p>
      </dsp:txBody>
      <dsp:txXfrm>
        <a:off x="46885" y="2066021"/>
        <a:ext cx="2440925" cy="866677"/>
      </dsp:txXfrm>
    </dsp:sp>
    <dsp:sp modelId="{2F4DF2B4-1B03-4721-9AF6-C3714545F808}">
      <dsp:nvSpPr>
        <dsp:cNvPr id="0" name=""/>
        <dsp:cNvSpPr/>
      </dsp:nvSpPr>
      <dsp:spPr>
        <a:xfrm rot="5400000">
          <a:off x="4403579" y="1254766"/>
          <a:ext cx="768357" cy="4506126"/>
        </a:xfrm>
        <a:prstGeom prst="round2SameRect">
          <a:avLst/>
        </a:prstGeom>
        <a:solidFill>
          <a:schemeClr val="accent3">
            <a:tint val="40000"/>
            <a:alpha val="90000"/>
            <a:hueOff val="1521856"/>
            <a:satOff val="75000"/>
            <a:lumOff val="133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521856"/>
              <a:satOff val="75000"/>
              <a:lumOff val="1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Implementing thorough testing for user input, error handling, and system efficiency.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Finalizing UI and </a:t>
          </a:r>
          <a:r>
            <a:rPr lang="en-US" sz="1100" b="0" i="0" kern="1200" dirty="0"/>
            <a:t>backend integration.</a:t>
          </a:r>
          <a:endParaRPr lang="en-US" sz="1100" kern="1200" dirty="0"/>
        </a:p>
      </dsp:txBody>
      <dsp:txXfrm rot="-5400000">
        <a:off x="2534695" y="3161158"/>
        <a:ext cx="4468618" cy="693341"/>
      </dsp:txXfrm>
    </dsp:sp>
    <dsp:sp modelId="{9F3F0FC6-353C-438F-8911-A9F01EDE3F08}">
      <dsp:nvSpPr>
        <dsp:cNvPr id="0" name=""/>
        <dsp:cNvSpPr/>
      </dsp:nvSpPr>
      <dsp:spPr>
        <a:xfrm>
          <a:off x="0" y="3027606"/>
          <a:ext cx="2534695" cy="960447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Rigorous Testing and Performance Optimization (Phase 4)</a:t>
          </a:r>
          <a:endParaRPr lang="en-US" sz="1600" kern="1200"/>
        </a:p>
      </dsp:txBody>
      <dsp:txXfrm>
        <a:off x="46885" y="3074491"/>
        <a:ext cx="2440925" cy="866677"/>
      </dsp:txXfrm>
    </dsp:sp>
    <dsp:sp modelId="{BE11375F-9011-4E25-9D6A-F27B96DE06D7}">
      <dsp:nvSpPr>
        <dsp:cNvPr id="0" name=""/>
        <dsp:cNvSpPr/>
      </dsp:nvSpPr>
      <dsp:spPr>
        <a:xfrm rot="5400000">
          <a:off x="4403579" y="2263236"/>
          <a:ext cx="768357" cy="4506126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Executing deployment with a focus on operational readiness and user training.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Post-launch activities, including continuous monitoring and feedback-driven improvements.</a:t>
          </a:r>
          <a:endParaRPr lang="en-US" sz="1200" kern="1200" dirty="0"/>
        </a:p>
      </dsp:txBody>
      <dsp:txXfrm rot="-5400000">
        <a:off x="2534695" y="4169628"/>
        <a:ext cx="4468618" cy="693341"/>
      </dsp:txXfrm>
    </dsp:sp>
    <dsp:sp modelId="{2C045C17-7BA4-40FF-9282-31C2DF049787}">
      <dsp:nvSpPr>
        <dsp:cNvPr id="0" name=""/>
        <dsp:cNvSpPr/>
      </dsp:nvSpPr>
      <dsp:spPr>
        <a:xfrm>
          <a:off x="0" y="4036075"/>
          <a:ext cx="2534695" cy="960447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Deployment, Training, and Post-Launch Management (Phase 5 &amp; 6)</a:t>
          </a:r>
          <a:endParaRPr lang="en-US" sz="1600" kern="1200"/>
        </a:p>
      </dsp:txBody>
      <dsp:txXfrm>
        <a:off x="46885" y="4082960"/>
        <a:ext cx="2440925" cy="8666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F3355-84AE-4172-BF04-17D46F5FEA0D}">
      <dsp:nvSpPr>
        <dsp:cNvPr id="0" name=""/>
        <dsp:cNvSpPr/>
      </dsp:nvSpPr>
      <dsp:spPr>
        <a:xfrm>
          <a:off x="-78897" y="14363"/>
          <a:ext cx="6991255" cy="10628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A27A99-ECB0-417D-9C41-F6F0603C695C}">
      <dsp:nvSpPr>
        <dsp:cNvPr id="0" name=""/>
        <dsp:cNvSpPr/>
      </dsp:nvSpPr>
      <dsp:spPr>
        <a:xfrm>
          <a:off x="242603" y="253497"/>
          <a:ext cx="584547" cy="5845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0F6695A-65C1-4EAE-9D2C-56DE894B5DAA}">
      <dsp:nvSpPr>
        <dsp:cNvPr id="0" name=""/>
        <dsp:cNvSpPr/>
      </dsp:nvSpPr>
      <dsp:spPr>
        <a:xfrm>
          <a:off x="1148652" y="14363"/>
          <a:ext cx="3146064" cy="1062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81" tIns="112481" rIns="112481" bIns="1124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User Interaction and System Response:</a:t>
          </a:r>
          <a:endParaRPr lang="en-US" sz="1900" kern="1200" dirty="0"/>
        </a:p>
      </dsp:txBody>
      <dsp:txXfrm>
        <a:off x="1148652" y="14363"/>
        <a:ext cx="3146064" cy="1062814"/>
      </dsp:txXfrm>
    </dsp:sp>
    <dsp:sp modelId="{5A3322FB-37A8-41F7-B6D4-CEF2658D8F24}">
      <dsp:nvSpPr>
        <dsp:cNvPr id="0" name=""/>
        <dsp:cNvSpPr/>
      </dsp:nvSpPr>
      <dsp:spPr>
        <a:xfrm>
          <a:off x="4159444" y="14363"/>
          <a:ext cx="2885785" cy="1062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81" tIns="112481" rIns="112481" bIns="11248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Users begin the UPI transfer process via the app menu, leading to a series of system interactions including VPI creation, VPI linkage to account, and transaction initiation.</a:t>
          </a:r>
          <a:endParaRPr lang="en-US" sz="1200" kern="1200" dirty="0"/>
        </a:p>
      </dsp:txBody>
      <dsp:txXfrm>
        <a:off x="4159444" y="14363"/>
        <a:ext cx="2885785" cy="1062814"/>
      </dsp:txXfrm>
    </dsp:sp>
    <dsp:sp modelId="{EBF68405-3544-4897-BD9D-F3815D66F95A}">
      <dsp:nvSpPr>
        <dsp:cNvPr id="0" name=""/>
        <dsp:cNvSpPr/>
      </dsp:nvSpPr>
      <dsp:spPr>
        <a:xfrm>
          <a:off x="-78897" y="1342881"/>
          <a:ext cx="6991255" cy="10628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FF6D8AB-F097-4056-A6B8-3FBAA73F942F}">
      <dsp:nvSpPr>
        <dsp:cNvPr id="0" name=""/>
        <dsp:cNvSpPr/>
      </dsp:nvSpPr>
      <dsp:spPr>
        <a:xfrm>
          <a:off x="242603" y="1582014"/>
          <a:ext cx="584547" cy="5845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C00F52-65F6-4BAC-A0CA-AB56CED154C5}">
      <dsp:nvSpPr>
        <dsp:cNvPr id="0" name=""/>
        <dsp:cNvSpPr/>
      </dsp:nvSpPr>
      <dsp:spPr>
        <a:xfrm>
          <a:off x="1148652" y="1342881"/>
          <a:ext cx="3146064" cy="1062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81" tIns="112481" rIns="112481" bIns="1124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Validation and Error Handling:</a:t>
          </a:r>
          <a:endParaRPr lang="en-US" sz="1900" kern="1200" dirty="0"/>
        </a:p>
      </dsp:txBody>
      <dsp:txXfrm>
        <a:off x="1148652" y="1342881"/>
        <a:ext cx="3146064" cy="1062814"/>
      </dsp:txXfrm>
    </dsp:sp>
    <dsp:sp modelId="{F00EC48E-386F-46C2-ADDC-C88D269BBFBE}">
      <dsp:nvSpPr>
        <dsp:cNvPr id="0" name=""/>
        <dsp:cNvSpPr/>
      </dsp:nvSpPr>
      <dsp:spPr>
        <a:xfrm>
          <a:off x="4134521" y="1342881"/>
          <a:ext cx="2935631" cy="1062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81" tIns="112481" rIns="112481" bIns="11248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The system performs critical validations at multiple stages, including checking the validity of the VPI and ensuring sufficient funds before proceeding with the transaction.</a:t>
          </a:r>
          <a:endParaRPr lang="en-US" sz="1200" kern="1200" dirty="0"/>
        </a:p>
      </dsp:txBody>
      <dsp:txXfrm>
        <a:off x="4134521" y="1342881"/>
        <a:ext cx="2935631" cy="1062814"/>
      </dsp:txXfrm>
    </dsp:sp>
    <dsp:sp modelId="{42184893-9935-446E-98E3-00131E1A22C7}">
      <dsp:nvSpPr>
        <dsp:cNvPr id="0" name=""/>
        <dsp:cNvSpPr/>
      </dsp:nvSpPr>
      <dsp:spPr>
        <a:xfrm>
          <a:off x="-78897" y="2671399"/>
          <a:ext cx="6991255" cy="10628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F009DE6-751C-4EE0-8A1A-878040D03F6E}">
      <dsp:nvSpPr>
        <dsp:cNvPr id="0" name=""/>
        <dsp:cNvSpPr/>
      </dsp:nvSpPr>
      <dsp:spPr>
        <a:xfrm>
          <a:off x="242603" y="2910532"/>
          <a:ext cx="584547" cy="5845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754D21-BE04-4100-9238-958F0C59D122}">
      <dsp:nvSpPr>
        <dsp:cNvPr id="0" name=""/>
        <dsp:cNvSpPr/>
      </dsp:nvSpPr>
      <dsp:spPr>
        <a:xfrm>
          <a:off x="1148652" y="2671399"/>
          <a:ext cx="3146064" cy="1062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81" tIns="112481" rIns="112481" bIns="1124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API Communication:</a:t>
          </a:r>
          <a:endParaRPr lang="en-US" sz="1900" kern="1200"/>
        </a:p>
      </dsp:txBody>
      <dsp:txXfrm>
        <a:off x="1148652" y="2671399"/>
        <a:ext cx="3146064" cy="1062814"/>
      </dsp:txXfrm>
    </dsp:sp>
    <dsp:sp modelId="{2B642B18-B728-404E-A3DE-21F6870964F9}">
      <dsp:nvSpPr>
        <dsp:cNvPr id="0" name=""/>
        <dsp:cNvSpPr/>
      </dsp:nvSpPr>
      <dsp:spPr>
        <a:xfrm>
          <a:off x="4159444" y="2671399"/>
          <a:ext cx="2885785" cy="1062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81" tIns="112481" rIns="112481" bIns="11248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The process involves back-and-forth communication with the UPI API, suggesting the need for robust API integration and handling to manage data exchange and transaction authorization.</a:t>
          </a:r>
          <a:endParaRPr lang="en-US" sz="1200" kern="1200" dirty="0"/>
        </a:p>
      </dsp:txBody>
      <dsp:txXfrm>
        <a:off x="4159444" y="2671399"/>
        <a:ext cx="2885785" cy="1062814"/>
      </dsp:txXfrm>
    </dsp:sp>
    <dsp:sp modelId="{E7FFF91B-279F-4156-B261-AD847CB60589}">
      <dsp:nvSpPr>
        <dsp:cNvPr id="0" name=""/>
        <dsp:cNvSpPr/>
      </dsp:nvSpPr>
      <dsp:spPr>
        <a:xfrm>
          <a:off x="-78897" y="3999917"/>
          <a:ext cx="6991255" cy="10628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96ADE65-38F5-432A-8EDD-58DD4052DF65}">
      <dsp:nvSpPr>
        <dsp:cNvPr id="0" name=""/>
        <dsp:cNvSpPr/>
      </dsp:nvSpPr>
      <dsp:spPr>
        <a:xfrm>
          <a:off x="242603" y="4239050"/>
          <a:ext cx="584547" cy="5845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5057E7D-D1E1-4E27-8AAD-8BA0DDAB692C}">
      <dsp:nvSpPr>
        <dsp:cNvPr id="0" name=""/>
        <dsp:cNvSpPr/>
      </dsp:nvSpPr>
      <dsp:spPr>
        <a:xfrm>
          <a:off x="1148652" y="3999917"/>
          <a:ext cx="3146064" cy="1062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81" tIns="112481" rIns="112481" bIns="1124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Feedback Loops:</a:t>
          </a:r>
          <a:endParaRPr lang="en-US" sz="1900" kern="1200"/>
        </a:p>
      </dsp:txBody>
      <dsp:txXfrm>
        <a:off x="1148652" y="3999917"/>
        <a:ext cx="3146064" cy="1062814"/>
      </dsp:txXfrm>
    </dsp:sp>
    <dsp:sp modelId="{9D123445-63C7-4EC6-8534-DB09E7E0D032}">
      <dsp:nvSpPr>
        <dsp:cNvPr id="0" name=""/>
        <dsp:cNvSpPr/>
      </dsp:nvSpPr>
      <dsp:spPr>
        <a:xfrm>
          <a:off x="4204374" y="3999917"/>
          <a:ext cx="2795925" cy="1062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81" tIns="112481" rIns="112481" bIns="11248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Feedback is provided to the user at key points, such as after VPI creation, transaction initiation, and completion, ensuring transparency and user awareness throughout the transfer process.</a:t>
          </a:r>
          <a:endParaRPr lang="en-US" sz="1200" kern="1200" dirty="0"/>
        </a:p>
      </dsp:txBody>
      <dsp:txXfrm>
        <a:off x="4204374" y="3999917"/>
        <a:ext cx="2795925" cy="1062814"/>
      </dsp:txXfrm>
    </dsp:sp>
    <dsp:sp modelId="{892FFD49-2E8D-4C5F-A311-3095974E477C}">
      <dsp:nvSpPr>
        <dsp:cNvPr id="0" name=""/>
        <dsp:cNvSpPr/>
      </dsp:nvSpPr>
      <dsp:spPr>
        <a:xfrm>
          <a:off x="-78897" y="5328434"/>
          <a:ext cx="6991255" cy="10628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2C3CAFE-F5F7-43F5-8713-41A4F689F502}">
      <dsp:nvSpPr>
        <dsp:cNvPr id="0" name=""/>
        <dsp:cNvSpPr/>
      </dsp:nvSpPr>
      <dsp:spPr>
        <a:xfrm>
          <a:off x="242603" y="5567568"/>
          <a:ext cx="584547" cy="5845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A45DF34-8A04-48B9-A00D-528C66C71FFB}">
      <dsp:nvSpPr>
        <dsp:cNvPr id="0" name=""/>
        <dsp:cNvSpPr/>
      </dsp:nvSpPr>
      <dsp:spPr>
        <a:xfrm>
          <a:off x="1148652" y="5328434"/>
          <a:ext cx="3146064" cy="1062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81" tIns="112481" rIns="112481" bIns="11248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Finalization of Transfer:</a:t>
          </a:r>
          <a:endParaRPr lang="en-US" sz="1900" kern="1200"/>
        </a:p>
      </dsp:txBody>
      <dsp:txXfrm>
        <a:off x="1148652" y="5328434"/>
        <a:ext cx="3146064" cy="1062814"/>
      </dsp:txXfrm>
    </dsp:sp>
    <dsp:sp modelId="{6AB5A264-4689-4900-BF57-320BEC7715F3}">
      <dsp:nvSpPr>
        <dsp:cNvPr id="0" name=""/>
        <dsp:cNvSpPr/>
      </dsp:nvSpPr>
      <dsp:spPr>
        <a:xfrm>
          <a:off x="4219346" y="5328434"/>
          <a:ext cx="2765981" cy="1062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81" tIns="112481" rIns="112481" bIns="112481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The transaction concludes with system updates, a final check for transaction completion, and a confirmation message to the user, indicating a successful UPI funds transfer.</a:t>
          </a:r>
          <a:endParaRPr lang="en-US" sz="1200" kern="1200" dirty="0"/>
        </a:p>
      </dsp:txBody>
      <dsp:txXfrm>
        <a:off x="4219346" y="5328434"/>
        <a:ext cx="2765981" cy="10628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4AE78B-9E47-4110-BCB5-53D234CC70CA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55747-B0A3-4CD0-95D4-CC069731DF9F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AE5EB-3CF8-4196-A417-49935AF8C1CE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Upgrade Infrastructure</a:t>
          </a:r>
          <a:r>
            <a:rPr lang="en-US" sz="1800" b="0" i="0" kern="1200" dirty="0"/>
            <a:t>: Enhance IT systems to handle UPI protocols, ensuring they are scalable for high transaction volumes.</a:t>
          </a:r>
          <a:endParaRPr lang="en-US" sz="1800" kern="1200" dirty="0"/>
        </a:p>
      </dsp:txBody>
      <dsp:txXfrm>
        <a:off x="836323" y="3399"/>
        <a:ext cx="9679276" cy="724089"/>
      </dsp:txXfrm>
    </dsp:sp>
    <dsp:sp modelId="{7C16B9AD-5F38-4641-BFB5-DC922B2A01FA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8B9A8-D970-4512-B7A6-979404F5BA36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F30D6A-5C11-4905-A24A-76CB8717609B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Compliance and Security</a:t>
          </a:r>
          <a:r>
            <a:rPr lang="en-US" sz="1800" b="0" i="0" kern="1200" dirty="0"/>
            <a:t>: Align the UPI integration with financial regulations and implement strong security measures like encryption and MFA.</a:t>
          </a:r>
          <a:endParaRPr lang="en-US" sz="1800" kern="1200" dirty="0"/>
        </a:p>
      </dsp:txBody>
      <dsp:txXfrm>
        <a:off x="836323" y="908511"/>
        <a:ext cx="9679276" cy="724089"/>
      </dsp:txXfrm>
    </dsp:sp>
    <dsp:sp modelId="{C52D3331-1359-42DA-AC9E-EDB5E2786ABE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D6ACE-2926-475D-BB57-F54914023862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1876E-28BA-401F-9D10-2000F315C088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Extensive Testing</a:t>
          </a:r>
          <a:r>
            <a:rPr lang="en-US" sz="1800" b="0" i="0" kern="1200" dirty="0"/>
            <a:t>: Conduct thorough testing across various stages, including UAT, to validate the functionality, security, and performance of the UPI system.</a:t>
          </a:r>
          <a:endParaRPr lang="en-US" sz="1800" kern="1200" dirty="0"/>
        </a:p>
      </dsp:txBody>
      <dsp:txXfrm>
        <a:off x="836323" y="1813624"/>
        <a:ext cx="9679276" cy="724089"/>
      </dsp:txXfrm>
    </dsp:sp>
    <dsp:sp modelId="{357F11E2-B510-40BD-8D0A-3A95A6F690CE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74263-3930-4D43-BBC5-3377BF3ADA52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A3329-C5C2-4AEF-975F-9D0642E8C6EE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Stakeholder Education</a:t>
          </a:r>
          <a:r>
            <a:rPr lang="en-US" sz="1800" b="0" i="0" kern="1200" dirty="0"/>
            <a:t>: Develop comprehensive training for employees and informative materials for customers to facilitate a smooth transition to UPI.</a:t>
          </a:r>
          <a:endParaRPr lang="en-US" sz="1800" kern="1200" dirty="0"/>
        </a:p>
      </dsp:txBody>
      <dsp:txXfrm>
        <a:off x="836323" y="2718736"/>
        <a:ext cx="9679276" cy="724089"/>
      </dsp:txXfrm>
    </dsp:sp>
    <dsp:sp modelId="{2A1B17DD-6F82-4E84-988C-669E19AEEDC9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9CBA-B7EE-4254-AFA4-B4E8D3391D2A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AA0A8-89BA-4099-ABD3-473DC4AF6909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Risk Management Update</a:t>
          </a:r>
          <a:r>
            <a:rPr lang="en-US" sz="1800" b="0" i="0" kern="1200" dirty="0"/>
            <a:t>: Revise the existing risk management strategies to incorporate the nuances of UPI, addressing new transaction types and potential fraud risks.</a:t>
          </a:r>
          <a:endParaRPr lang="en-US" sz="1800" kern="1200" dirty="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15885-618E-4A7D-B53E-842F8BCA813C}" type="datetimeFigureOut">
              <a:rPr lang="LID4096" smtClean="0"/>
              <a:t>12/12/2023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4C769-2C0D-42F8-80B8-B06A1B3C1072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444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4C769-2C0D-42F8-80B8-B06A1B3C1072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461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A8E6-1E57-2655-AF51-B7816951C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598AB-001C-6AAC-5030-9C867AC96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EBD99-7EB9-FCE7-0112-7EA09F12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C1BD3-B036-6957-BE98-3AE439B1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F6EE1-AC5A-A05D-8A6E-2F137F5F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64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74BD6-CE60-41C0-00CB-78AE0AE2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C8DE8-BEB6-72D0-92D2-5F41B617A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E30E6-BEE6-BD97-8608-AC18C803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156A9-A1A8-7EC3-8215-4E4A381C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BC015-DA24-F86B-32DA-A46212A2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98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F291-4645-8D62-FA1C-DD24E832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43062-960A-ADC3-65B7-99B1DABE2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9CCF-599A-1588-8291-0A08B9DAD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00ABE-DF83-8472-D9E9-8475977BD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AC0CC-6B88-8587-0F20-C74A4908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86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6B5F-C52F-6553-FB2C-93335EA6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4566-E442-E451-C2C4-12725054C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4C0FF-3984-9010-83E8-F65449E7A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ABA7A-3EB7-80C9-6427-C8762667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6BBC3-E018-0DDB-DC8C-8A790FD3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E4B68-4E62-24AB-4C61-CE9E1329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19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D639-0214-7E5A-9AB3-6E5BD9F3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F0AF7-C171-1C89-0249-1F4FBE74B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3B067-F51D-DDCD-5D52-9B38AD03D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8C7CA-EC9A-ED48-3B33-95075827C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F81FB-EF6C-7FA3-6AE6-7F08ED1B12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F2BD5A-7BA4-94AC-5FE0-E5DC523BA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B92104-047B-95BF-EA94-322C7A9C8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7A27-654D-3C0F-4EA6-30EA04E5A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30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FE64-1415-73BF-F61C-E72C79F01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B41C3-3D17-52B6-7830-7D1C8C6C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1F2F8-9441-6018-41D9-8EF5C64F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E917C-BE75-3431-CE0D-61A6EFA6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7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C0DE4-80E1-6456-14B6-675291E5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3E3BC-5FE7-13AC-F492-AA439339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12B82-1C62-34E7-44D3-C712CCA7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5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D375-8170-BB12-3DDB-80B0B981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926A-E1ED-51B5-4D4D-057249C05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18D20-7484-5E45-3F6A-15AA72874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66AD-0D27-4E98-5698-8757311D2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69A1B-D6C0-B69B-E4E8-EB8D5204E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45417-7F3E-EA1A-1EE5-5738631C6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7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CEF5-D441-3627-CD0E-D5B917A4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A21665-ADAF-7D7C-84D3-976A9D21B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21097-17AD-A8E7-D59F-9FE0613D1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EEF8F-5E44-0181-3542-0456A94EF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41474-7F6C-7747-145B-A69E5555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2696E-FFCD-9278-A57B-5A840C22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55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BF9B-F4A9-9841-87BB-B9D44A24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C2AAE-42B5-9ABF-C866-0BBCF8583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CF258-5B4C-71A1-1EE1-CD8DA8021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6ADC5-0831-EAFD-A0C4-AD3967948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696CF-2D9B-2C85-3C8D-7C76BB5D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81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0883AD-92CD-CB99-C74B-D6C8F4552E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6A494-D6A0-6845-FCA1-936E93C33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4D229-6A94-DECD-B06A-B4DEFB5B4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D38FB-3BFA-A214-F8FB-F68E12FF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0AE35-36B5-5349-402D-F04FA318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8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D7A5E-A857-9E88-5FD2-C0E906F0B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A507C-CE92-5203-B778-7AD4633DE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94008-FFB0-D012-4E6F-AFB6A40D0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3A5DC-6ABF-4440-A1E5-19CF0CD10A6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E47A5-0A47-F3ED-18AF-B4D459743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CF517-AD32-9A07-FDA6-FE4B0583A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E5B67-26D0-4F25-9880-4A5724DF9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9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package" Target="../embeddings/Microsoft_Visio_Drawing1.vsdx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74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oup of tall buildings in a city&#10;&#10;Description automatically generated">
            <a:extLst>
              <a:ext uri="{FF2B5EF4-FFF2-40B4-BE49-F238E27FC236}">
                <a16:creationId xmlns:a16="http://schemas.microsoft.com/office/drawing/2014/main" id="{625A19A7-067A-6456-D18C-1231FA02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284" y="457200"/>
            <a:ext cx="459143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68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48E45-AB7E-9D0B-B466-0E6859D78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Calibri Light"/>
              </a:rPr>
              <a:t>SUMMARY OF SCOTIA UPI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9397A-FB47-7CF3-854C-41386CF38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055" y="2331182"/>
            <a:ext cx="5041446" cy="4272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dirty="0">
                <a:ea typeface="+mn-lt"/>
                <a:cs typeface="+mn-lt"/>
              </a:rPr>
              <a:t>Scotiabank's Strategic Response:</a:t>
            </a:r>
            <a:br>
              <a:rPr lang="en-US" sz="1600" dirty="0">
                <a:latin typeface="Helvetica"/>
                <a:ea typeface="Calibri"/>
                <a:cs typeface="Helvetica"/>
              </a:rPr>
            </a:br>
            <a:r>
              <a:rPr lang="en-US" sz="1600" dirty="0">
                <a:solidFill>
                  <a:srgbClr val="6B7280"/>
                </a:solidFill>
                <a:latin typeface="Helvetica"/>
                <a:ea typeface="Calibri"/>
                <a:cs typeface="Helvetica"/>
              </a:rPr>
              <a:t> </a:t>
            </a:r>
            <a:r>
              <a:rPr lang="en-US" sz="1600" dirty="0">
                <a:ea typeface="+mn-lt"/>
                <a:cs typeface="+mn-lt"/>
              </a:rPr>
              <a:t>Scotiabank offers a giant stride into payment technology that is responding to ever-changing customers tastes</a:t>
            </a:r>
          </a:p>
          <a:p>
            <a:r>
              <a:rPr lang="en-US" sz="1600" b="1" dirty="0">
                <a:ea typeface="+mn-lt"/>
                <a:cs typeface="+mn-lt"/>
              </a:rPr>
              <a:t>Customer-Centric Benefits: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 The step by Scotia bank saves time and is compatible which accommodates the high-tech customer that loves fast payments.</a:t>
            </a:r>
          </a:p>
          <a:p>
            <a:r>
              <a:rPr lang="en-US" sz="1600" b="1" dirty="0">
                <a:ea typeface="+mn-lt"/>
                <a:cs typeface="+mn-lt"/>
              </a:rPr>
              <a:t>Elevating the Banking Experience: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 Scotiabank is positioned as a pioneer in the field of finances because in addition to improving the banking business as a whole, UPI helps transfers even outside Scotiabank.</a:t>
            </a:r>
          </a:p>
          <a:p>
            <a:r>
              <a:rPr lang="en-US" sz="1600" b="1" dirty="0">
                <a:ea typeface="+mn-lt"/>
                <a:cs typeface="+mn-lt"/>
              </a:rPr>
              <a:t>Strategic Positioning: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>
                <a:ea typeface="+mn-lt"/>
                <a:cs typeface="+mn-lt"/>
              </a:rPr>
              <a:t> As a leading industry player in terms of innovation and efficiency that puts its customers first, Scotiabank sees itself moving ahead with this mission statement.</a:t>
            </a:r>
          </a:p>
          <a:p>
            <a:endParaRPr lang="en-US" sz="16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9562D-1E8A-634B-DF60-755E567D2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18" r="153"/>
          <a:stretch/>
        </p:blipFill>
        <p:spPr>
          <a:xfrm>
            <a:off x="6841127" y="517600"/>
            <a:ext cx="4688201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9135D-D03D-5A5A-736B-90AE2638D46B}"/>
              </a:ext>
            </a:extLst>
          </p:cNvPr>
          <p:cNvSpPr txBox="1"/>
          <p:nvPr/>
        </p:nvSpPr>
        <p:spPr>
          <a:xfrm>
            <a:off x="7318962" y="4336814"/>
            <a:ext cx="347133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Key Advantages of Scotia UPI: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Market penetration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Cost-Efficiency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Consumer satisfaction and loyalty.</a:t>
            </a:r>
            <a:endParaRPr lang="en-US" sz="1600" dirty="0">
              <a:ea typeface="Calibri"/>
              <a:cs typeface="Calibri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14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5C6DFC-AD6A-9DEC-2240-7FEC43A0D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17" y="1000647"/>
            <a:ext cx="2810210" cy="124358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+mn-lt"/>
                <a:cs typeface="Calibri Light"/>
              </a:rPr>
              <a:t>AS-IS PROCESS</a:t>
            </a:r>
          </a:p>
        </p:txBody>
      </p:sp>
      <p:pic>
        <p:nvPicPr>
          <p:cNvPr id="4" name="Content Placeholder 3" descr="A screenshot of a diagram&#10;&#10;Description automatically generated">
            <a:extLst>
              <a:ext uri="{FF2B5EF4-FFF2-40B4-BE49-F238E27FC236}">
                <a16:creationId xmlns:a16="http://schemas.microsoft.com/office/drawing/2014/main" id="{9F80FD46-4A8E-4AC8-0C26-DBC8D4E87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491" y="904875"/>
            <a:ext cx="7568100" cy="5907088"/>
          </a:xfrm>
        </p:spPr>
      </p:pic>
    </p:spTree>
    <p:extLst>
      <p:ext uri="{BB962C8B-B14F-4D97-AF65-F5344CB8AC3E}">
        <p14:creationId xmlns:p14="http://schemas.microsoft.com/office/powerpoint/2010/main" val="264265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E929-55CC-446B-4853-19BE8C37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01" y="120540"/>
            <a:ext cx="5946099" cy="17532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>
                <a:latin typeface="Calibri"/>
                <a:ea typeface="Calibri"/>
                <a:cs typeface="Calibri"/>
              </a:rPr>
              <a:t>POSSIBLE SOLUTION#1: UPI IN EXISTING MOBILE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462055-11FA-8462-E68D-D21B8F6C60F3}"/>
              </a:ext>
            </a:extLst>
          </p:cNvPr>
          <p:cNvSpPr txBox="1"/>
          <p:nvPr/>
        </p:nvSpPr>
        <p:spPr>
          <a:xfrm>
            <a:off x="495695" y="1873770"/>
            <a:ext cx="5188596" cy="44670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/>
              <a:t>Verify your two-factor authentication, transaction restrictions, and available cash.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/>
              <a:t>Conform to security and regulatory requirements.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/>
              <a:t>Process of design that includes alerts for successful transactions.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/>
              <a:t>Incorporate timestamps and transaction IDs.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/>
              <a:t>Put in place safe creation and user account linkage.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/>
              <a:t>Interfaces for adding, modifying, and removing VPAs.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/>
              <a:t>Describe the procedures involved in processing transactions.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/>
              <a:t>Incorporate safeguards to ensure the integrity of the money.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/>
              <a:t>Real-time alerting mechanism.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13C86266-6E49-0CDD-6136-35438E972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5907" y="1092536"/>
            <a:ext cx="2483131" cy="4672927"/>
          </a:xfrm>
          <a:prstGeom prst="rect">
            <a:avLst/>
          </a:prstGeom>
        </p:spPr>
      </p:pic>
      <p:pic>
        <p:nvPicPr>
          <p:cNvPr id="5" name="Picture 4" descr="A screenshot of a mobile banking application&#10;&#10;Description automatically generated">
            <a:extLst>
              <a:ext uri="{FF2B5EF4-FFF2-40B4-BE49-F238E27FC236}">
                <a16:creationId xmlns:a16="http://schemas.microsoft.com/office/drawing/2014/main" id="{047E5045-7490-004D-579C-2403A53A7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6" t="7718" r="7216" b="-435"/>
          <a:stretch/>
        </p:blipFill>
        <p:spPr>
          <a:xfrm>
            <a:off x="8364780" y="1155771"/>
            <a:ext cx="3331526" cy="316100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92AA144-DDFF-C43B-6866-516C9091D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557A69-9517-26A8-EF3F-E65057EEC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C5987E-7AB5-0A21-D727-68B38B342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499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D006-3413-9956-FD3D-D6F0EEBA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21" y="298360"/>
            <a:ext cx="5533517" cy="163412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  <a:ea typeface="Calibri"/>
                <a:cs typeface="Calibri"/>
              </a:rPr>
              <a:t>POSSIBLE SOLUTION#2: LAUNCH AN INDEPENDENT UPI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33123-60C5-5163-1197-E1AA3C7D19F4}"/>
              </a:ext>
            </a:extLst>
          </p:cNvPr>
          <p:cNvSpPr txBox="1"/>
          <p:nvPr/>
        </p:nvSpPr>
        <p:spPr>
          <a:xfrm>
            <a:off x="421700" y="1932487"/>
            <a:ext cx="5081872" cy="46342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User identification and registration: (Creation of User Profiles, Establishing a Secure Password)</a:t>
            </a:r>
            <a:endParaRPr lang="en-US" dirty="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Account Information (Manage Account, Transaction History, Balancing Check)</a:t>
            </a:r>
            <a:endParaRPr lang="en-US" dirty="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Payment of Bills (Pay Bills, Recurring Payments, Transaction Records Bill, Payment Reminders)</a:t>
            </a:r>
            <a:endParaRPr lang="en-US" dirty="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Contacts</a:t>
            </a:r>
            <a:endParaRPr lang="en-US" dirty="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Investments</a:t>
            </a:r>
            <a:endParaRPr lang="en-US" dirty="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Ticket Raised (Support Ticket System, Ticket Categories, Updates on Status, Alerts, Chat Support)</a:t>
            </a:r>
            <a:endParaRPr lang="en-US" dirty="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Authentication and Security (Multi-Factor Authentication, Email Verification)</a:t>
            </a:r>
            <a:endParaRPr lang="en-US" dirty="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Offers and Promotions (Promotional Banners, Push Notifications, Event-Based Notifications)</a:t>
            </a:r>
            <a:endParaRPr lang="en-US" dirty="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 screenshot of a mobile banking app&#10;&#10;Description automatically generated">
            <a:extLst>
              <a:ext uri="{FF2B5EF4-FFF2-40B4-BE49-F238E27FC236}">
                <a16:creationId xmlns:a16="http://schemas.microsoft.com/office/drawing/2014/main" id="{51E18983-525D-A637-57A2-8E372B9C8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983" y="1073835"/>
            <a:ext cx="2598080" cy="4675694"/>
          </a:xfrm>
          <a:prstGeom prst="rect">
            <a:avLst/>
          </a:prstGeom>
        </p:spPr>
      </p:pic>
      <p:pic>
        <p:nvPicPr>
          <p:cNvPr id="4" name="Content Placeholder 3" descr="A screenshot of a mobile application&#10;&#10;Description automatically generated">
            <a:extLst>
              <a:ext uri="{FF2B5EF4-FFF2-40B4-BE49-F238E27FC236}">
                <a16:creationId xmlns:a16="http://schemas.microsoft.com/office/drawing/2014/main" id="{1807F786-C4DC-3022-1015-A3E99655A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42666" y="1079501"/>
            <a:ext cx="2459470" cy="468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292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F0C1D-45B6-FC60-F250-3C312C96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09" y="667512"/>
            <a:ext cx="6422351" cy="1466217"/>
          </a:xfrm>
        </p:spPr>
        <p:txBody>
          <a:bodyPr anchor="b">
            <a:noAutofit/>
          </a:bodyPr>
          <a:lstStyle/>
          <a:p>
            <a:r>
              <a:rPr lang="en-US" sz="4000" b="1" dirty="0">
                <a:latin typeface="Calibri"/>
                <a:ea typeface="Calibri"/>
                <a:cs typeface="Calibri"/>
              </a:rPr>
              <a:t>POSSIBLE SOLUTION#3: DO NOTHING </a:t>
            </a:r>
          </a:p>
        </p:txBody>
      </p:sp>
      <p:sp>
        <p:nvSpPr>
          <p:cNvPr id="106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B7B4E7-5833-CE5D-0D62-EE976F67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Operational Framework: Scotiabank does not require any changes, updates, or integrations to continue using its present banking system.</a:t>
            </a:r>
            <a:endParaRPr lang="en-US" sz="1800" dirty="0">
              <a:cs typeface="Calibri" panose="020F0502020204030204"/>
            </a:endParaRPr>
          </a:p>
          <a:p>
            <a:r>
              <a:rPr lang="en-US" sz="1800" dirty="0">
                <a:ea typeface="+mn-lt"/>
                <a:cs typeface="+mn-lt"/>
              </a:rPr>
              <a:t>Payment Interface: Interac continues to be the major digital payment method; no investigation or adoption of more recent systems, such as UPI, is planned.</a:t>
            </a:r>
          </a:p>
          <a:p>
            <a:r>
              <a:rPr lang="en-US" sz="1800" dirty="0">
                <a:ea typeface="+mn-lt"/>
                <a:cs typeface="+mn-lt"/>
              </a:rPr>
              <a:t>Customer Interactions: The channels and platforms that customers use to connect with the bank for digital payments are still mobile banking, online portals, ATMs, and Interac-powered in-branch systems.</a:t>
            </a:r>
          </a:p>
          <a:p>
            <a:r>
              <a:rPr lang="en-US" sz="1800" dirty="0">
                <a:ea typeface="+mn-lt"/>
                <a:cs typeface="+mn-lt"/>
              </a:rPr>
              <a:t>Integration with Other Services: There won't be any changes made to any of Scotiabank's current Interac payment system-integrated services, including lending and investing.</a:t>
            </a:r>
          </a:p>
          <a:p>
            <a:endParaRPr lang="en-US" sz="1700" dirty="0">
              <a:cs typeface="Calibri"/>
            </a:endParaRPr>
          </a:p>
        </p:txBody>
      </p:sp>
      <p:pic>
        <p:nvPicPr>
          <p:cNvPr id="7" name="Content Placeholder 6" descr="Screens screenshot of a phone&#10;&#10;Description automatically generated">
            <a:extLst>
              <a:ext uri="{FF2B5EF4-FFF2-40B4-BE49-F238E27FC236}">
                <a16:creationId xmlns:a16="http://schemas.microsoft.com/office/drawing/2014/main" id="{E9DAC3A6-C77D-9F82-8F10-06D266367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107"/>
          <a:stretch/>
        </p:blipFill>
        <p:spPr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8" name="Picture 7" descr="Screens screenshot of a mobile phone&#10;&#10;Description automatically generated">
            <a:extLst>
              <a:ext uri="{FF2B5EF4-FFF2-40B4-BE49-F238E27FC236}">
                <a16:creationId xmlns:a16="http://schemas.microsoft.com/office/drawing/2014/main" id="{24FE8BFB-6D9A-22D7-D60B-030637D9E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87" r="-1" b="-1"/>
          <a:stretch/>
        </p:blipFill>
        <p:spPr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628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90439-C7EB-3F07-6798-5CDE1A4EC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</a:rPr>
              <a:t>MAJOR RISKS AND MITIGATION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A55F18-1AA3-D5B4-AD0B-528D011A66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41884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47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60906-FD73-0630-5537-EA513D9C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+mn-lt"/>
              </a:rPr>
              <a:t>TEST STRATEGY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3992DB3B-0803-1673-96F4-51E8BE995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7417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378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0FFC-514B-FC93-E00D-C5FE3521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646" y="23540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+mn-lt"/>
              </a:rPr>
              <a:t>IMPLEMENTATION STRATEGY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8FC74466-4E40-90AB-CADD-AB74A3999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32" r="4774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1E29A92-C103-581B-880C-1BBF17CAF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951335"/>
              </p:ext>
            </p:extLst>
          </p:nvPr>
        </p:nvGraphicFramePr>
        <p:xfrm>
          <a:off x="5151178" y="1696720"/>
          <a:ext cx="7040822" cy="4998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0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1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EE651-455A-E64A-C048-681634F6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latin typeface="+mn-lt"/>
              </a:rPr>
              <a:t>COST/BENEFITS ANALYSIS</a:t>
            </a:r>
          </a:p>
        </p:txBody>
      </p:sp>
      <p:sp>
        <p:nvSpPr>
          <p:cNvPr id="103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70CBA-D403-2979-A667-A72162648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400" b="1" i="0">
                <a:effectLst/>
              </a:rPr>
              <a:t>Initial and Operational Costs</a:t>
            </a:r>
            <a:endParaRPr lang="en-US" sz="1400" b="0" i="0">
              <a:effectLst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400" b="0" i="0">
                <a:effectLst/>
              </a:rPr>
              <a:t>Total initial investment of $87,000,000, with major costs in software and integration, and expert services.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b="0" i="0">
                <a:effectLst/>
              </a:rPr>
              <a:t>Operational costs projected at $14,000,000 in Year 1, focusing on training, maintenance, and additional staff.</a:t>
            </a:r>
          </a:p>
          <a:p>
            <a:pPr>
              <a:buFont typeface="+mj-lt"/>
              <a:buAutoNum type="arabicPeriod"/>
            </a:pPr>
            <a:r>
              <a:rPr lang="en-US" sz="1400" b="1" i="0">
                <a:effectLst/>
              </a:rPr>
              <a:t>Project Cost Overview</a:t>
            </a:r>
            <a:endParaRPr lang="en-US" sz="1400" b="0" i="0">
              <a:effectLst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400" b="0" i="0">
                <a:effectLst/>
              </a:rPr>
              <a:t>Total project cost over four years estimated at $128,200,000.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b="0" i="0">
                <a:effectLst/>
              </a:rPr>
              <a:t>Largest expenses in Year 1, with significant reductions in subsequent years.</a:t>
            </a:r>
          </a:p>
          <a:p>
            <a:pPr>
              <a:buFont typeface="+mj-lt"/>
              <a:buAutoNum type="arabicPeriod"/>
            </a:pPr>
            <a:r>
              <a:rPr lang="en-US" sz="1400" b="1" i="0">
                <a:effectLst/>
              </a:rPr>
              <a:t>Benefit Analysis</a:t>
            </a:r>
            <a:endParaRPr lang="en-US" sz="1400" b="0" i="0">
              <a:effectLst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400" b="0" i="0">
                <a:effectLst/>
              </a:rPr>
              <a:t>Direct benefits include substantial increases in transaction fees and operational efficiency, totaling $67,000,000 annually.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b="0" i="0">
                <a:effectLst/>
              </a:rPr>
              <a:t>Indirect benefits such as customer satisfaction and brand value contribute to a total of $167,500,000 over four years.</a:t>
            </a:r>
          </a:p>
          <a:p>
            <a:pPr>
              <a:buFont typeface="+mj-lt"/>
              <a:buAutoNum type="arabicPeriod"/>
            </a:pPr>
            <a:r>
              <a:rPr lang="en-US" sz="1400" b="1" i="0">
                <a:effectLst/>
              </a:rPr>
              <a:t>Net Benefits and ROI</a:t>
            </a:r>
            <a:endParaRPr lang="en-US" sz="1400" b="0" i="0">
              <a:effectLst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400" b="0" i="0">
                <a:effectLst/>
              </a:rPr>
              <a:t>Cumulative net benefits reach $240,300,000 by Year 4, despite initial costs.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400" b="0" i="0">
                <a:effectLst/>
              </a:rPr>
              <a:t>Return on Investment (ROI) calculated at an impressive 187.44%.</a:t>
            </a:r>
          </a:p>
          <a:p>
            <a:endParaRPr lang="en-US" sz="1400"/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27278D8C-5E20-F93B-7188-669C175F7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" r="38597" b="-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0026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70D2-C346-C0F4-4265-D46433421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304"/>
            <a:ext cx="10515600" cy="983990"/>
          </a:xfrm>
        </p:spPr>
        <p:txBody>
          <a:bodyPr/>
          <a:lstStyle/>
          <a:p>
            <a:r>
              <a:rPr lang="en-CA" dirty="0">
                <a:latin typeface="+mn-lt"/>
              </a:rPr>
              <a:t>DATABASE DESIGN</a:t>
            </a:r>
            <a:endParaRPr lang="LID4096" dirty="0">
              <a:latin typeface="+mn-l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31A459-09D9-4593-6E18-DDAB24523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312" y="14690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8172B2-5D67-10D1-B753-981427AB51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574364"/>
              </p:ext>
            </p:extLst>
          </p:nvPr>
        </p:nvGraphicFramePr>
        <p:xfrm>
          <a:off x="209862" y="1079293"/>
          <a:ext cx="11767280" cy="577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878099" imgH="6895896" progId="Visio.Drawing.15">
                  <p:embed/>
                </p:oleObj>
              </mc:Choice>
              <mc:Fallback>
                <p:oleObj name="Visio" r:id="rId2" imgW="14878099" imgH="689589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2" y="1079293"/>
                        <a:ext cx="11767280" cy="57787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FEE3247-0D36-0295-D88D-1F7BCF76E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220" y="95303"/>
            <a:ext cx="4906780" cy="164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809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876A6-DA33-3FD4-E51A-FDA7AF4B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MEET THE TEAM 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Content Placeholder 3" descr="A person taking a selfie&#10;&#10;Description automatically generated">
            <a:extLst>
              <a:ext uri="{FF2B5EF4-FFF2-40B4-BE49-F238E27FC236}">
                <a16:creationId xmlns:a16="http://schemas.microsoft.com/office/drawing/2014/main" id="{5DF32110-C650-679E-71C7-F3B6180C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10" y="2013582"/>
            <a:ext cx="1511664" cy="1643442"/>
          </a:xfrm>
          <a:prstGeom prst="rect">
            <a:avLst/>
          </a:prstGeom>
        </p:spPr>
      </p:pic>
      <p:pic>
        <p:nvPicPr>
          <p:cNvPr id="5" name="Picture 4" descr="A person with dark hair wearing a pink dress&#10;&#10;Description automatically generated">
            <a:extLst>
              <a:ext uri="{FF2B5EF4-FFF2-40B4-BE49-F238E27FC236}">
                <a16:creationId xmlns:a16="http://schemas.microsoft.com/office/drawing/2014/main" id="{8C61A02F-DD30-244E-80C0-BCFCE1D5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94" y="4462325"/>
            <a:ext cx="1494762" cy="1658864"/>
          </a:xfrm>
          <a:prstGeom prst="rect">
            <a:avLst/>
          </a:prstGeom>
        </p:spPr>
      </p:pic>
      <p:pic>
        <p:nvPicPr>
          <p:cNvPr id="6" name="Picture 5" descr="A person wearing glasses and a white shirt&#10;&#10;Description automatically generated">
            <a:extLst>
              <a:ext uri="{FF2B5EF4-FFF2-40B4-BE49-F238E27FC236}">
                <a16:creationId xmlns:a16="http://schemas.microsoft.com/office/drawing/2014/main" id="{09CBC42B-3FE8-5940-7549-D914CA8D8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045" y="4558802"/>
            <a:ext cx="1488320" cy="1566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7D25CF-7E3C-5E33-774F-C98428CFB991}"/>
              </a:ext>
            </a:extLst>
          </p:cNvPr>
          <p:cNvSpPr txBox="1"/>
          <p:nvPr/>
        </p:nvSpPr>
        <p:spPr>
          <a:xfrm>
            <a:off x="4127136" y="2425727"/>
            <a:ext cx="185437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21792"/>
            <a:r>
              <a:rPr lang="en-US" sz="1400" b="1" kern="1200" dirty="0">
                <a:latin typeface="+mn-lt"/>
                <a:ea typeface="+mn-ea"/>
                <a:cs typeface="Calibri"/>
              </a:rPr>
              <a:t>ABIMBOLA SANNI</a:t>
            </a:r>
            <a:endParaRPr lang="en-US" sz="1400" b="1" kern="1200" dirty="0">
              <a:latin typeface="+mn-lt"/>
              <a:cs typeface="Calibri"/>
            </a:endParaRPr>
          </a:p>
          <a:p>
            <a:pPr defTabSz="621792"/>
            <a:r>
              <a:rPr lang="en-US" sz="1400" kern="1200" dirty="0">
                <a:latin typeface="+mn-lt"/>
                <a:ea typeface="+mn-ea"/>
                <a:cs typeface="Calibri"/>
              </a:rPr>
              <a:t>PROJECT MANAGER </a:t>
            </a:r>
            <a:endParaRPr lang="en-US" sz="1400" dirty="0">
              <a:cs typeface="Calibri"/>
            </a:endParaRPr>
          </a:p>
        </p:txBody>
      </p:sp>
      <p:pic>
        <p:nvPicPr>
          <p:cNvPr id="11" name="Picture 10" descr="A person with dark hair wearing a brown and white checkered shirt&#10;&#10;Description automatically generated">
            <a:extLst>
              <a:ext uri="{FF2B5EF4-FFF2-40B4-BE49-F238E27FC236}">
                <a16:creationId xmlns:a16="http://schemas.microsoft.com/office/drawing/2014/main" id="{36602267-DB35-043C-E601-DAD8064EA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594" y="4562942"/>
            <a:ext cx="1584220" cy="15805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1E0F9-053F-C44B-35A5-5C659D44234C}"/>
              </a:ext>
            </a:extLst>
          </p:cNvPr>
          <p:cNvSpPr txBox="1"/>
          <p:nvPr/>
        </p:nvSpPr>
        <p:spPr>
          <a:xfrm>
            <a:off x="8093893" y="2526367"/>
            <a:ext cx="25770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21792"/>
            <a:r>
              <a:rPr lang="en-US" sz="1400" b="1" kern="1200">
                <a:latin typeface="+mn-lt"/>
                <a:ea typeface="+mn-ea"/>
                <a:cs typeface="Calibri"/>
              </a:rPr>
              <a:t>BHUPINDER SINGH </a:t>
            </a:r>
            <a:endParaRPr lang="en-US" sz="1400" b="1" kern="1200">
              <a:latin typeface="+mn-lt"/>
              <a:cs typeface="Calibri"/>
            </a:endParaRPr>
          </a:p>
          <a:p>
            <a:pPr defTabSz="621792"/>
            <a:r>
              <a:rPr lang="en-US" sz="1400" kern="1200">
                <a:latin typeface="+mn-lt"/>
                <a:ea typeface="+mn-ea"/>
                <a:cs typeface="Calibri"/>
              </a:rPr>
              <a:t>ASSITANT PROJECT MANAGER</a:t>
            </a:r>
            <a:r>
              <a:rPr lang="en-US" sz="1200" kern="1200">
                <a:latin typeface="+mn-lt"/>
                <a:ea typeface="+mn-ea"/>
                <a:cs typeface="Calibri"/>
              </a:rPr>
              <a:t> </a:t>
            </a:r>
            <a:endParaRPr lang="en-US" sz="120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6050C-3774-3986-945B-AEEA7F744F3F}"/>
              </a:ext>
            </a:extLst>
          </p:cNvPr>
          <p:cNvSpPr txBox="1"/>
          <p:nvPr/>
        </p:nvSpPr>
        <p:spPr>
          <a:xfrm>
            <a:off x="1203642" y="3988911"/>
            <a:ext cx="21562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21792"/>
            <a:r>
              <a:rPr lang="en-US" sz="1400" b="1" kern="1200" dirty="0">
                <a:latin typeface="+mn-lt"/>
                <a:ea typeface="+mn-ea"/>
                <a:cs typeface="Calibri"/>
              </a:rPr>
              <a:t>GEETHU JOY</a:t>
            </a:r>
            <a:endParaRPr lang="en-US" sz="1400" b="1" kern="1200" dirty="0">
              <a:latin typeface="+mn-lt"/>
              <a:cs typeface="Calibri"/>
            </a:endParaRPr>
          </a:p>
          <a:p>
            <a:pPr defTabSz="621792"/>
            <a:r>
              <a:rPr lang="en-US" sz="1400" kern="1200" dirty="0">
                <a:latin typeface="+mn-lt"/>
                <a:ea typeface="+mn-ea"/>
                <a:cs typeface="Calibri"/>
              </a:rPr>
              <a:t>BUSINESS ANALYST </a:t>
            </a:r>
            <a:endParaRPr lang="en-US" sz="1400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7AC79-3881-FB6E-B364-6D1A3DA442A9}"/>
              </a:ext>
            </a:extLst>
          </p:cNvPr>
          <p:cNvSpPr txBox="1"/>
          <p:nvPr/>
        </p:nvSpPr>
        <p:spPr>
          <a:xfrm>
            <a:off x="4971545" y="3983464"/>
            <a:ext cx="16818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21792"/>
            <a:r>
              <a:rPr lang="en-US" sz="1400" b="1" kern="1200" dirty="0">
                <a:latin typeface="+mn-lt"/>
                <a:ea typeface="+mn-ea"/>
                <a:cs typeface="Calibri"/>
              </a:rPr>
              <a:t>YASH SURTI</a:t>
            </a:r>
            <a:endParaRPr lang="en-US" sz="1400" b="1" kern="1200" dirty="0">
              <a:latin typeface="+mn-lt"/>
              <a:cs typeface="Calibri"/>
            </a:endParaRPr>
          </a:p>
          <a:p>
            <a:pPr defTabSz="621792"/>
            <a:r>
              <a:rPr lang="en-US" sz="1400" kern="1200" dirty="0">
                <a:latin typeface="+mn-lt"/>
                <a:ea typeface="+mn-ea"/>
                <a:cs typeface="Calibri"/>
              </a:rPr>
              <a:t>BUSINESS ANALYST </a:t>
            </a:r>
            <a:endParaRPr lang="en-US" sz="1400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666D28-C2B6-89E4-CE04-658775C7077B}"/>
              </a:ext>
            </a:extLst>
          </p:cNvPr>
          <p:cNvSpPr txBox="1"/>
          <p:nvPr/>
        </p:nvSpPr>
        <p:spPr>
          <a:xfrm>
            <a:off x="8889649" y="3897199"/>
            <a:ext cx="16818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21792"/>
            <a:r>
              <a:rPr lang="en-US" sz="1400" b="1" kern="1200" dirty="0">
                <a:latin typeface="+mn-lt"/>
                <a:ea typeface="+mn-ea"/>
                <a:cs typeface="Calibri"/>
              </a:rPr>
              <a:t>MAHEEP KAUR</a:t>
            </a:r>
            <a:endParaRPr lang="en-US" sz="1400" b="1" kern="1200" dirty="0">
              <a:latin typeface="+mn-lt"/>
              <a:cs typeface="Calibri"/>
            </a:endParaRPr>
          </a:p>
          <a:p>
            <a:pPr defTabSz="621792"/>
            <a:r>
              <a:rPr lang="en-US" sz="1400" kern="1200" dirty="0">
                <a:latin typeface="+mn-lt"/>
                <a:ea typeface="+mn-ea"/>
                <a:cs typeface="Calibri"/>
              </a:rPr>
              <a:t>BUSINESS ANALYST </a:t>
            </a:r>
            <a:endParaRPr lang="en-US" sz="1400" dirty="0">
              <a:cs typeface="Calibri"/>
            </a:endParaRPr>
          </a:p>
        </p:txBody>
      </p:sp>
      <p:pic>
        <p:nvPicPr>
          <p:cNvPr id="3" name="Picture 2" descr="A person with a beard wearing a red turban&#10;&#10;Description automatically generated">
            <a:extLst>
              <a:ext uri="{FF2B5EF4-FFF2-40B4-BE49-F238E27FC236}">
                <a16:creationId xmlns:a16="http://schemas.microsoft.com/office/drawing/2014/main" id="{3C99C5D0-8BAF-86AD-4DA1-F8E697D9F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632" y="2018581"/>
            <a:ext cx="1539267" cy="162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4E89-64ED-A570-F53C-72EB95EE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TO-BE PROCESS DIAGRAM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C78F8B2-0040-3FDD-E9B7-6E7DC01E2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86" y="14275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1D47B51-8EEE-0553-5FEF-EAD2AC5564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6286" y="1427584"/>
          <a:ext cx="7520473" cy="486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5087639" imgH="6076895" progId="Visio.Drawing.15">
                  <p:embed/>
                </p:oleObj>
              </mc:Choice>
              <mc:Fallback>
                <p:oleObj name="Visio" r:id="rId2" imgW="15087639" imgH="6076895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1D47B51-8EEE-0553-5FEF-EAD2AC5564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286" y="1427584"/>
                        <a:ext cx="7520473" cy="4868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442547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67F262-94A7-CDB1-D5DA-B72AC7B6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n-lt"/>
              </a:rPr>
              <a:t>TO BE PROCESS DESIGN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9E761E9-CAC7-6619-51BB-C4CE971F5E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88378"/>
              </p:ext>
            </p:extLst>
          </p:nvPr>
        </p:nvGraphicFramePr>
        <p:xfrm>
          <a:off x="4985886" y="231006"/>
          <a:ext cx="6991255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7724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0E53-B35F-709B-9750-AC747326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0"/>
                <a:latin typeface="+mn-lt"/>
              </a:rPr>
              <a:t>REQUIRED TRANSITION REQUIREMENTS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CF01186-CF19-8446-EA76-D37C6A99B4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9218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8E234F65-3CAB-E587-29B0-BDE41F3AA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876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</a:b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615A372-EBC7-2EAE-647E-865BFC1A1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4876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</a:b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527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CE8B7470-5C78-6CC1-6B91-1A25A44DA1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71894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9,154 Next Steps Sign Images, Stock Photos, 3D objects, &amp; Vectors |  Shutterstock">
            <a:extLst>
              <a:ext uri="{FF2B5EF4-FFF2-40B4-BE49-F238E27FC236}">
                <a16:creationId xmlns:a16="http://schemas.microsoft.com/office/drawing/2014/main" id="{ED4FC0B8-3C00-D7F2-F3A0-8710065FD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4" b="29078"/>
          <a:stretch/>
        </p:blipFill>
        <p:spPr bwMode="auto">
          <a:xfrm>
            <a:off x="4538976" y="314793"/>
            <a:ext cx="3533775" cy="11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113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4C0C4A-F870-1541-5A61-874EF556B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r="4404" b="-1"/>
          <a:stretch/>
        </p:blipFill>
        <p:spPr bwMode="auto">
          <a:xfrm>
            <a:off x="838200" y="754148"/>
            <a:ext cx="10515600" cy="49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932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6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01703-78EB-14CF-4DC6-5C2337ACE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138" y="618681"/>
            <a:ext cx="2773230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+mn-lt"/>
              </a:rPr>
              <a:t>QUESTIONS</a:t>
            </a:r>
          </a:p>
        </p:txBody>
      </p:sp>
      <p:sp>
        <p:nvSpPr>
          <p:cNvPr id="308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9025B7-B281-ACA2-D79C-8B6F20ADB2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r="7727" b="-1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68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2" name="Rectangle 64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AB90B-68B9-A1E2-3169-6FB1E49F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1300551"/>
            <a:ext cx="3571810" cy="2912158"/>
          </a:xfrm>
          <a:solidFill>
            <a:srgbClr val="FF0000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600" kern="1200" dirty="0"/>
            </a:br>
            <a:r>
              <a:rPr lang="en-US" sz="5600" dirty="0">
                <a:latin typeface="+mn-lt"/>
                <a:cs typeface="Calibri Light"/>
              </a:rPr>
              <a:t>ABOUT SCOTIA BANK</a:t>
            </a:r>
            <a:endParaRPr lang="en-US" sz="5600" kern="1200" dirty="0">
              <a:latin typeface="+mn-lt"/>
              <a:cs typeface="Calibri Light"/>
            </a:endParaRPr>
          </a:p>
        </p:txBody>
      </p:sp>
      <p:sp>
        <p:nvSpPr>
          <p:cNvPr id="6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40" name="Content Placeholder 618">
            <a:extLst>
              <a:ext uri="{FF2B5EF4-FFF2-40B4-BE49-F238E27FC236}">
                <a16:creationId xmlns:a16="http://schemas.microsoft.com/office/drawing/2014/main" id="{A85B8EF5-8780-3931-5CDF-819024FBC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833812"/>
              </p:ext>
            </p:extLst>
          </p:nvPr>
        </p:nvGraphicFramePr>
        <p:xfrm>
          <a:off x="4641358" y="482626"/>
          <a:ext cx="744137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6" name="Picture 55" descr="Scotiabank | Carleton Place &amp; District Chamber of Commerce">
            <a:extLst>
              <a:ext uri="{FF2B5EF4-FFF2-40B4-BE49-F238E27FC236}">
                <a16:creationId xmlns:a16="http://schemas.microsoft.com/office/drawing/2014/main" id="{7D2D0120-80B2-9F53-1F9B-D256A77C9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69" y="4585"/>
            <a:ext cx="2743197" cy="8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07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eparation 3">
            <a:extLst>
              <a:ext uri="{FF2B5EF4-FFF2-40B4-BE49-F238E27FC236}">
                <a16:creationId xmlns:a16="http://schemas.microsoft.com/office/drawing/2014/main" id="{3007E4BB-0C00-AD1B-C308-4817B3FFADAB}"/>
              </a:ext>
            </a:extLst>
          </p:cNvPr>
          <p:cNvSpPr/>
          <p:nvPr/>
        </p:nvSpPr>
        <p:spPr>
          <a:xfrm>
            <a:off x="1534035" y="2981312"/>
            <a:ext cx="1311650" cy="1206191"/>
          </a:xfrm>
          <a:prstGeom prst="flowChartPreparation">
            <a:avLst/>
          </a:prstGeom>
          <a:solidFill>
            <a:srgbClr val="ED7D3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9224"/>
            <a:r>
              <a:rPr lang="en-US" sz="6248" b="1" kern="1200" spc="36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P</a:t>
            </a:r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6" name="Flowchart: Preparation 15">
            <a:extLst>
              <a:ext uri="{FF2B5EF4-FFF2-40B4-BE49-F238E27FC236}">
                <a16:creationId xmlns:a16="http://schemas.microsoft.com/office/drawing/2014/main" id="{BA0082FA-1DF0-B683-2643-4AA5102F4B31}"/>
              </a:ext>
            </a:extLst>
          </p:cNvPr>
          <p:cNvSpPr/>
          <p:nvPr/>
        </p:nvSpPr>
        <p:spPr>
          <a:xfrm>
            <a:off x="2591313" y="2378216"/>
            <a:ext cx="1311650" cy="1206191"/>
          </a:xfrm>
          <a:prstGeom prst="flowChartPreparation">
            <a:avLst/>
          </a:prstGeom>
          <a:solidFill>
            <a:schemeClr val="accent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9224"/>
            <a:r>
              <a:rPr lang="en-US" sz="6248" b="1" kern="1200" spc="36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E</a:t>
            </a:r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Flowchart: Preparation 16">
            <a:extLst>
              <a:ext uri="{FF2B5EF4-FFF2-40B4-BE49-F238E27FC236}">
                <a16:creationId xmlns:a16="http://schemas.microsoft.com/office/drawing/2014/main" id="{B3EC4ACB-EECF-B667-3917-32FED4472346}"/>
              </a:ext>
            </a:extLst>
          </p:cNvPr>
          <p:cNvSpPr/>
          <p:nvPr/>
        </p:nvSpPr>
        <p:spPr>
          <a:xfrm>
            <a:off x="3648591" y="2981311"/>
            <a:ext cx="1311650" cy="1206191"/>
          </a:xfrm>
          <a:prstGeom prst="flowChartPreparation">
            <a:avLst/>
          </a:prstGeom>
          <a:solidFill>
            <a:schemeClr val="accent4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9224"/>
            <a:r>
              <a:rPr lang="en-US" sz="6248" b="1" kern="1200" spc="36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S</a:t>
            </a:r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8" name="Flowchart: Preparation 17">
            <a:extLst>
              <a:ext uri="{FF2B5EF4-FFF2-40B4-BE49-F238E27FC236}">
                <a16:creationId xmlns:a16="http://schemas.microsoft.com/office/drawing/2014/main" id="{05F2517B-0A86-F849-5448-538632D7D553}"/>
              </a:ext>
            </a:extLst>
          </p:cNvPr>
          <p:cNvSpPr/>
          <p:nvPr/>
        </p:nvSpPr>
        <p:spPr>
          <a:xfrm>
            <a:off x="4705868" y="2378215"/>
            <a:ext cx="1311650" cy="1206191"/>
          </a:xfrm>
          <a:prstGeom prst="flowChartPreparation">
            <a:avLst/>
          </a:prstGeom>
          <a:solidFill>
            <a:srgbClr val="92D050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9224"/>
            <a:r>
              <a:rPr lang="en-US" sz="6248" b="1" kern="1200" spc="36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T</a:t>
            </a:r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BE44CD20-915A-8B6D-768F-6AC998219940}"/>
              </a:ext>
            </a:extLst>
          </p:cNvPr>
          <p:cNvSpPr/>
          <p:nvPr/>
        </p:nvSpPr>
        <p:spPr>
          <a:xfrm>
            <a:off x="5763146" y="2981311"/>
            <a:ext cx="1311650" cy="1206191"/>
          </a:xfrm>
          <a:prstGeom prst="flowChartPreparation">
            <a:avLst/>
          </a:prstGeom>
          <a:solidFill>
            <a:srgbClr val="FF0000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9224"/>
            <a:r>
              <a:rPr lang="en-US" sz="6248" b="1" kern="1200" spc="36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E</a:t>
            </a:r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4C297A42-94F6-F55E-ED97-3CE0CB8BF17B}"/>
              </a:ext>
            </a:extLst>
          </p:cNvPr>
          <p:cNvSpPr/>
          <p:nvPr/>
        </p:nvSpPr>
        <p:spPr>
          <a:xfrm>
            <a:off x="6820424" y="2378215"/>
            <a:ext cx="1311650" cy="1206191"/>
          </a:xfrm>
          <a:prstGeom prst="flowChartPreparation">
            <a:avLst/>
          </a:prstGeom>
          <a:solidFill>
            <a:srgbClr val="7030A0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49224"/>
            <a:r>
              <a:rPr lang="en-US" sz="6248" b="1" kern="1200" spc="36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L</a:t>
            </a:r>
            <a:endParaRPr 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C41069-9FBB-294F-78FD-25AF4FAFD5F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189860" y="4187503"/>
            <a:ext cx="0" cy="85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CB46BF-186F-8220-9634-58FFE4B78CF6}"/>
              </a:ext>
            </a:extLst>
          </p:cNvPr>
          <p:cNvCxnSpPr/>
          <p:nvPr/>
        </p:nvCxnSpPr>
        <p:spPr>
          <a:xfrm>
            <a:off x="4304416" y="4187502"/>
            <a:ext cx="0" cy="85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432BBA-9542-63C5-500D-EBA137A25ACE}"/>
              </a:ext>
            </a:extLst>
          </p:cNvPr>
          <p:cNvCxnSpPr/>
          <p:nvPr/>
        </p:nvCxnSpPr>
        <p:spPr>
          <a:xfrm>
            <a:off x="6418971" y="4187502"/>
            <a:ext cx="0" cy="85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5132F6-86EE-D8DA-5AAB-1C8F6E444EA6}"/>
              </a:ext>
            </a:extLst>
          </p:cNvPr>
          <p:cNvCxnSpPr>
            <a:cxnSpLocks/>
          </p:cNvCxnSpPr>
          <p:nvPr/>
        </p:nvCxnSpPr>
        <p:spPr>
          <a:xfrm flipV="1">
            <a:off x="3230762" y="1683080"/>
            <a:ext cx="0" cy="69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BFE937-F68A-2CC3-6BB0-695FA88C62E9}"/>
              </a:ext>
            </a:extLst>
          </p:cNvPr>
          <p:cNvCxnSpPr>
            <a:cxnSpLocks/>
          </p:cNvCxnSpPr>
          <p:nvPr/>
        </p:nvCxnSpPr>
        <p:spPr>
          <a:xfrm flipV="1">
            <a:off x="5350244" y="1683080"/>
            <a:ext cx="0" cy="69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50A902-5463-367F-1C92-8E73CEFAB5AF}"/>
              </a:ext>
            </a:extLst>
          </p:cNvPr>
          <p:cNvCxnSpPr>
            <a:cxnSpLocks/>
          </p:cNvCxnSpPr>
          <p:nvPr/>
        </p:nvCxnSpPr>
        <p:spPr>
          <a:xfrm flipV="1">
            <a:off x="7451346" y="1683079"/>
            <a:ext cx="0" cy="69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0FA955-28EA-2EF2-D0E8-C56A5D123244}"/>
              </a:ext>
            </a:extLst>
          </p:cNvPr>
          <p:cNvSpPr txBox="1"/>
          <p:nvPr/>
        </p:nvSpPr>
        <p:spPr>
          <a:xfrm>
            <a:off x="1534036" y="4983532"/>
            <a:ext cx="1311649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Regulatory Support</a:t>
            </a:r>
          </a:p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International diplomacy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8E852B-6194-02C5-7C0C-C4B8B3FEC3EE}"/>
              </a:ext>
            </a:extLst>
          </p:cNvPr>
          <p:cNvSpPr txBox="1"/>
          <p:nvPr/>
        </p:nvSpPr>
        <p:spPr>
          <a:xfrm>
            <a:off x="2677308" y="926716"/>
            <a:ext cx="1311649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Market Expansion</a:t>
            </a:r>
          </a:p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Revenue Generation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58D2DB-6234-80A3-9972-65D23DA806D3}"/>
              </a:ext>
            </a:extLst>
          </p:cNvPr>
          <p:cNvSpPr txBox="1"/>
          <p:nvPr/>
        </p:nvSpPr>
        <p:spPr>
          <a:xfrm>
            <a:off x="3648591" y="5041307"/>
            <a:ext cx="1311649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 Satisfaction</a:t>
            </a:r>
          </a:p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Social Integration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F5F377-1CB8-BA3D-3B0B-852E8C520784}"/>
              </a:ext>
            </a:extLst>
          </p:cNvPr>
          <p:cNvSpPr txBox="1"/>
          <p:nvPr/>
        </p:nvSpPr>
        <p:spPr>
          <a:xfrm>
            <a:off x="4705870" y="934886"/>
            <a:ext cx="1311649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Operational Efficiency</a:t>
            </a:r>
          </a:p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Analytics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8861C4-1EAD-51D4-CDC7-4CE9D74CAA3D}"/>
              </a:ext>
            </a:extLst>
          </p:cNvPr>
          <p:cNvSpPr txBox="1"/>
          <p:nvPr/>
        </p:nvSpPr>
        <p:spPr>
          <a:xfrm>
            <a:off x="5763145" y="4988625"/>
            <a:ext cx="1311649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 Optimization</a:t>
            </a:r>
          </a:p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Corporate sustainability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BBA436-D887-AC8C-67C6-714ECFDAB003}"/>
              </a:ext>
            </a:extLst>
          </p:cNvPr>
          <p:cNvSpPr txBox="1"/>
          <p:nvPr/>
        </p:nvSpPr>
        <p:spPr>
          <a:xfrm>
            <a:off x="6825351" y="918546"/>
            <a:ext cx="1311649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 Management</a:t>
            </a:r>
          </a:p>
          <a:p>
            <a:pPr marL="202883" indent="-202883" defTabSz="649224">
              <a:buFont typeface="Arial" panose="020B0604020202020204" pitchFamily="34" charset="0"/>
              <a:buChar char="•"/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 Protection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5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E0F2-A40F-7C4C-D559-C99E3124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506" y="404518"/>
            <a:ext cx="2777612" cy="5408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>
                <a:latin typeface="+mn-lt"/>
                <a:ea typeface="Calibri Light"/>
                <a:cs typeface="Calibri Light"/>
              </a:rPr>
              <a:t>SWOT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887B3-3EC2-5BA1-06AA-6359C866A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" y="904401"/>
            <a:ext cx="12181580" cy="6011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STRENGTH                                                                     WEAKNESS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08DBAC1-AA0A-0DD4-7169-AA80860C2D57}"/>
              </a:ext>
            </a:extLst>
          </p:cNvPr>
          <p:cNvSpPr/>
          <p:nvPr/>
        </p:nvSpPr>
        <p:spPr>
          <a:xfrm>
            <a:off x="2121316" y="2566381"/>
            <a:ext cx="2402757" cy="2169331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5F39F-AB06-9A24-CE29-EB98EB866F62}"/>
              </a:ext>
            </a:extLst>
          </p:cNvPr>
          <p:cNvSpPr txBox="1"/>
          <p:nvPr/>
        </p:nvSpPr>
        <p:spPr>
          <a:xfrm>
            <a:off x="2198131" y="2960220"/>
            <a:ext cx="224912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CA">
                <a:ea typeface="Calibri" panose="020F0502020204030204"/>
                <a:cs typeface="Calibri" panose="020F0502020204030204"/>
              </a:rPr>
              <a:t>Mexico, Peru, Chile and Colombia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CA">
                <a:solidFill>
                  <a:schemeClr val="dk1"/>
                </a:solidFill>
                <a:ea typeface="Calibri" panose="020F0502020204030204"/>
                <a:cs typeface="Calibri" panose="020F0502020204030204"/>
              </a:rPr>
              <a:t>Retail banking &amp; international operations </a:t>
            </a:r>
            <a:endParaRPr lang="en-US">
              <a:solidFill>
                <a:schemeClr val="dk1"/>
              </a:solidFill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E1587E-952C-C613-9B08-265E9B39255A}"/>
              </a:ext>
            </a:extLst>
          </p:cNvPr>
          <p:cNvCxnSpPr/>
          <p:nvPr/>
        </p:nvCxnSpPr>
        <p:spPr>
          <a:xfrm>
            <a:off x="3040932" y="1133732"/>
            <a:ext cx="4917" cy="14428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44319B-7CF5-CF47-C4B5-5175A8DFF909}"/>
              </a:ext>
            </a:extLst>
          </p:cNvPr>
          <p:cNvCxnSpPr>
            <a:cxnSpLocks/>
          </p:cNvCxnSpPr>
          <p:nvPr/>
        </p:nvCxnSpPr>
        <p:spPr>
          <a:xfrm>
            <a:off x="3040932" y="4735712"/>
            <a:ext cx="4917" cy="14428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2DF396-8505-F916-8054-04B49F41AA51}"/>
              </a:ext>
            </a:extLst>
          </p:cNvPr>
          <p:cNvCxnSpPr>
            <a:cxnSpLocks/>
          </p:cNvCxnSpPr>
          <p:nvPr/>
        </p:nvCxnSpPr>
        <p:spPr>
          <a:xfrm flipH="1" flipV="1">
            <a:off x="4188849" y="3844719"/>
            <a:ext cx="1605114" cy="73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DD49D2-794F-4BF6-85AE-FF5AA22D185D}"/>
              </a:ext>
            </a:extLst>
          </p:cNvPr>
          <p:cNvCxnSpPr>
            <a:cxnSpLocks/>
          </p:cNvCxnSpPr>
          <p:nvPr/>
        </p:nvCxnSpPr>
        <p:spPr>
          <a:xfrm flipH="1" flipV="1">
            <a:off x="329687" y="3844718"/>
            <a:ext cx="1605114" cy="73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851EFE-0649-89D9-C01A-F5A2C0439CA9}"/>
              </a:ext>
            </a:extLst>
          </p:cNvPr>
          <p:cNvSpPr txBox="1"/>
          <p:nvPr/>
        </p:nvSpPr>
        <p:spPr>
          <a:xfrm>
            <a:off x="22239" y="1444112"/>
            <a:ext cx="2534672" cy="1785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ea typeface="Calibri"/>
                <a:cs typeface="Calibri"/>
              </a:rPr>
              <a:t>SCOTIA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ea typeface="Calibri"/>
                <a:cs typeface="Calibri"/>
              </a:rPr>
              <a:t>Global presence:</a:t>
            </a:r>
            <a:r>
              <a:rPr lang="en-US">
                <a:ea typeface="Calibri"/>
                <a:cs typeface="Calibri"/>
              </a:rPr>
              <a:t> US &amp; Canada</a:t>
            </a:r>
          </a:p>
          <a:p>
            <a:pPr marL="285750" indent="-285750">
              <a:buFont typeface="Arial"/>
              <a:buChar char="•"/>
            </a:pPr>
            <a:r>
              <a:rPr lang="en-CA">
                <a:solidFill>
                  <a:schemeClr val="dk1"/>
                </a:solidFill>
                <a:ea typeface="Calibri"/>
                <a:cs typeface="Calibri"/>
              </a:rPr>
              <a:t> </a:t>
            </a:r>
            <a:r>
              <a:rPr lang="en-CA" b="1">
                <a:solidFill>
                  <a:schemeClr val="dk1"/>
                </a:solidFill>
                <a:ea typeface="Calibri"/>
                <a:cs typeface="Calibri"/>
              </a:rPr>
              <a:t>Scotia </a:t>
            </a:r>
            <a:r>
              <a:rPr lang="en-CA" b="1" err="1">
                <a:solidFill>
                  <a:schemeClr val="dk1"/>
                </a:solidFill>
                <a:ea typeface="Calibri"/>
                <a:cs typeface="Calibri"/>
              </a:rPr>
              <a:t>TranXact</a:t>
            </a:r>
            <a:endParaRPr lang="en-CA" b="1">
              <a:solidFill>
                <a:schemeClr val="dk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CA" b="1">
                <a:solidFill>
                  <a:schemeClr val="dk1"/>
                </a:solidFill>
                <a:ea typeface="Calibri"/>
                <a:cs typeface="Calibri"/>
              </a:rPr>
              <a:t>Diverse Revenue Streams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C5FC7-5453-59A4-105C-480A2515B5C9}"/>
              </a:ext>
            </a:extLst>
          </p:cNvPr>
          <p:cNvSpPr txBox="1"/>
          <p:nvPr/>
        </p:nvSpPr>
        <p:spPr>
          <a:xfrm>
            <a:off x="3715779" y="1382660"/>
            <a:ext cx="269946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Calibri"/>
                <a:cs typeface="Calibri"/>
              </a:rPr>
              <a:t>BMO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US &amp; Canada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 Innov8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 Wealth management and financial planning</a:t>
            </a:r>
          </a:p>
          <a:p>
            <a:pPr marL="285750" indent="-285750">
              <a:buFont typeface="Arial"/>
              <a:buChar char="•"/>
            </a:pPr>
            <a:endParaRPr lang="en-US" sz="1600"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66284-86D2-A249-810D-B238BA138D3B}"/>
              </a:ext>
            </a:extLst>
          </p:cNvPr>
          <p:cNvSpPr txBox="1"/>
          <p:nvPr/>
        </p:nvSpPr>
        <p:spPr>
          <a:xfrm>
            <a:off x="331838" y="4430660"/>
            <a:ext cx="2562532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ea typeface="Calibri"/>
                <a:cs typeface="Calibri"/>
              </a:rPr>
              <a:t>TD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 US &amp; Canada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TD Global transfer and UGO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Insurance.</a:t>
            </a:r>
          </a:p>
          <a:p>
            <a:pPr marL="285750" indent="-285750">
              <a:buFont typeface="Arial"/>
              <a:buChar char="•"/>
            </a:pPr>
            <a:endParaRPr lang="en-US" sz="1200">
              <a:solidFill>
                <a:schemeClr val="dk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47AF9E-1EB0-14B6-386B-7BB9D1F22657}"/>
              </a:ext>
            </a:extLst>
          </p:cNvPr>
          <p:cNvSpPr txBox="1"/>
          <p:nvPr/>
        </p:nvSpPr>
        <p:spPr>
          <a:xfrm>
            <a:off x="3625646" y="4516693"/>
            <a:ext cx="2341306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Calibri"/>
                <a:cs typeface="Calibri"/>
              </a:rPr>
              <a:t>CIBC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ea typeface="Calibri"/>
                <a:cs typeface="Calibri"/>
              </a:rPr>
              <a:t> </a:t>
            </a:r>
            <a:r>
              <a:rPr lang="en-US">
                <a:ea typeface="Calibri"/>
                <a:cs typeface="Calibri"/>
              </a:rPr>
              <a:t>US &amp; Canada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Calibri"/>
                <a:cs typeface="Calibri"/>
              </a:rPr>
              <a:t>C Suite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Calibri"/>
                <a:cs typeface="Calibri"/>
              </a:rPr>
              <a:t>Personal &amp; business banking</a:t>
            </a:r>
            <a:br>
              <a:rPr lang="en-US">
                <a:ea typeface="Calibri"/>
                <a:cs typeface="Calibri"/>
              </a:rPr>
            </a:br>
            <a:endParaRPr lang="en-US">
              <a:ea typeface="Calibri"/>
              <a:cs typeface="Calibri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245A045D-E521-320E-CA00-7C55CEC000A8}"/>
              </a:ext>
            </a:extLst>
          </p:cNvPr>
          <p:cNvSpPr/>
          <p:nvPr/>
        </p:nvSpPr>
        <p:spPr>
          <a:xfrm>
            <a:off x="8306422" y="2589588"/>
            <a:ext cx="2253531" cy="2169332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Behind TD and BMO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4F93DC-406D-D4C5-3F8C-3270CCF72B3C}"/>
              </a:ext>
            </a:extLst>
          </p:cNvPr>
          <p:cNvCxnSpPr>
            <a:cxnSpLocks/>
          </p:cNvCxnSpPr>
          <p:nvPr/>
        </p:nvCxnSpPr>
        <p:spPr>
          <a:xfrm>
            <a:off x="9419609" y="1135932"/>
            <a:ext cx="4917" cy="14428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9962FF-FC8D-5EB3-FAF7-77FE6F08166D}"/>
              </a:ext>
            </a:extLst>
          </p:cNvPr>
          <p:cNvCxnSpPr>
            <a:cxnSpLocks/>
          </p:cNvCxnSpPr>
          <p:nvPr/>
        </p:nvCxnSpPr>
        <p:spPr>
          <a:xfrm>
            <a:off x="9481060" y="4749286"/>
            <a:ext cx="4917" cy="14428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B23328-2703-5471-BABF-6E33C9006D89}"/>
              </a:ext>
            </a:extLst>
          </p:cNvPr>
          <p:cNvCxnSpPr>
            <a:cxnSpLocks/>
          </p:cNvCxnSpPr>
          <p:nvPr/>
        </p:nvCxnSpPr>
        <p:spPr>
          <a:xfrm flipH="1" flipV="1">
            <a:off x="6738815" y="3844718"/>
            <a:ext cx="1605114" cy="73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FB82CA-F34A-0171-82D8-B5C76B7201E8}"/>
              </a:ext>
            </a:extLst>
          </p:cNvPr>
          <p:cNvCxnSpPr>
            <a:cxnSpLocks/>
          </p:cNvCxnSpPr>
          <p:nvPr/>
        </p:nvCxnSpPr>
        <p:spPr>
          <a:xfrm flipH="1" flipV="1">
            <a:off x="10555236" y="3832428"/>
            <a:ext cx="1605114" cy="73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FD15027-1726-432F-6EC3-916570E4F2FD}"/>
              </a:ext>
            </a:extLst>
          </p:cNvPr>
          <p:cNvSpPr txBox="1"/>
          <p:nvPr/>
        </p:nvSpPr>
        <p:spPr>
          <a:xfrm>
            <a:off x="6857999" y="1382660"/>
            <a:ext cx="2249129" cy="2101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3C364B-5F87-3521-9C78-EBE718B39506}"/>
              </a:ext>
            </a:extLst>
          </p:cNvPr>
          <p:cNvSpPr txBox="1"/>
          <p:nvPr/>
        </p:nvSpPr>
        <p:spPr>
          <a:xfrm>
            <a:off x="6740013" y="1651819"/>
            <a:ext cx="2288459" cy="15081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Segoe UI"/>
              </a:rPr>
              <a:t>SCOTIA</a:t>
            </a:r>
            <a:r>
              <a:rPr lang="en-US" sz="2000">
                <a:cs typeface="Segoe UI"/>
              </a:rPr>
              <a:t>​</a:t>
            </a:r>
            <a:endParaRPr lang="en-US">
              <a:solidFill>
                <a:schemeClr val="dk1"/>
              </a:solidFill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19.68% YoY decline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Market cap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Limited domestic focus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C9655-DB5A-A5FF-7388-626BC42F0D62}"/>
              </a:ext>
            </a:extLst>
          </p:cNvPr>
          <p:cNvSpPr txBox="1"/>
          <p:nvPr/>
        </p:nvSpPr>
        <p:spPr>
          <a:xfrm>
            <a:off x="9936990" y="1499708"/>
            <a:ext cx="2260890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Segoe UI"/>
              </a:rPr>
              <a:t>BMO</a:t>
            </a:r>
            <a:r>
              <a:rPr lang="en-US" sz="2000">
                <a:cs typeface="Segoe UI"/>
              </a:rPr>
              <a:t>​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Segoe UI"/>
              </a:rPr>
              <a:t>Profitability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Segoe UI"/>
              </a:rPr>
              <a:t>Market cap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Limited Local markets</a:t>
            </a:r>
            <a:endParaRPr lang="en-US" sz="2400">
              <a:solidFill>
                <a:schemeClr val="dk1"/>
              </a:solidFill>
              <a:ea typeface="Calibri"/>
              <a:cs typeface="Segoe U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71302D-44A8-6E20-02D2-68B471E2B797}"/>
              </a:ext>
            </a:extLst>
          </p:cNvPr>
          <p:cNvSpPr txBox="1"/>
          <p:nvPr/>
        </p:nvSpPr>
        <p:spPr>
          <a:xfrm>
            <a:off x="6678561" y="4503174"/>
            <a:ext cx="274320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Segoe UI"/>
              </a:rPr>
              <a:t>TD</a:t>
            </a:r>
            <a:r>
              <a:rPr lang="en-US" sz="2000">
                <a:cs typeface="Segoe UI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Technology Investment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Customer Service Issues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Dependence on US and Canada :  Fewer branches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58EB8E-D1FA-AF87-ABDE-66CC7E482E6F}"/>
              </a:ext>
            </a:extLst>
          </p:cNvPr>
          <p:cNvSpPr txBox="1"/>
          <p:nvPr/>
        </p:nvSpPr>
        <p:spPr>
          <a:xfrm>
            <a:off x="9861754" y="4552336"/>
            <a:ext cx="241136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Segoe UI"/>
              </a:rPr>
              <a:t>CIBC</a:t>
            </a:r>
            <a:r>
              <a:rPr lang="en-US" sz="2000">
                <a:cs typeface="Segoe UI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Gap in Technology Investment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Market Share 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dk1"/>
                </a:solidFill>
                <a:ea typeface="Calibri"/>
                <a:cs typeface="Calibri"/>
              </a:rPr>
              <a:t>Cybersecurity Risks</a:t>
            </a:r>
          </a:p>
          <a:p>
            <a:endParaRPr lang="en-US" sz="2000">
              <a:ea typeface="Calibr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279285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7E0F2-A40F-7C4C-D559-C99E3124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220" y="393860"/>
            <a:ext cx="2784985" cy="5408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</a:rPr>
              <a:t>SWOT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887B3-3EC2-5BA1-06AA-6359C866A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" y="904401"/>
            <a:ext cx="12181580" cy="6011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OPPORTUNITIES                                                        THREATS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08DBAC1-AA0A-0DD4-7169-AA80860C2D57}"/>
              </a:ext>
            </a:extLst>
          </p:cNvPr>
          <p:cNvSpPr/>
          <p:nvPr/>
        </p:nvSpPr>
        <p:spPr>
          <a:xfrm>
            <a:off x="1940036" y="2589589"/>
            <a:ext cx="2253531" cy="2169332"/>
          </a:xfrm>
          <a:prstGeom prst="flowChartConnector">
            <a:avLst/>
          </a:prstGeom>
          <a:solidFill>
            <a:srgbClr val="F2A5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5F39F-AB06-9A24-CE29-EB98EB866F62}"/>
              </a:ext>
            </a:extLst>
          </p:cNvPr>
          <p:cNvSpPr txBox="1"/>
          <p:nvPr/>
        </p:nvSpPr>
        <p:spPr>
          <a:xfrm>
            <a:off x="2119437" y="2937570"/>
            <a:ext cx="204221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 panose="020F0502020204030204"/>
                <a:cs typeface="Calibri" panose="020F0502020204030204"/>
              </a:rPr>
              <a:t>Cutting-edge technology and user-friendly interfaces.</a:t>
            </a:r>
            <a:endParaRPr lang="en-CA" sz="1600">
              <a:solidFill>
                <a:schemeClr val="dk1"/>
              </a:solidFill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 panose="020F0502020204030204"/>
                <a:cs typeface="Calibri" panose="020F0502020204030204"/>
              </a:rPr>
              <a:t>Block chain</a:t>
            </a:r>
            <a:endParaRPr lang="en-CA" sz="1600">
              <a:solidFill>
                <a:schemeClr val="dk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CA" sz="1600">
              <a:ea typeface="Calibri" panose="020F0502020204030204"/>
              <a:cs typeface="Calibri" panose="020F0502020204030204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E1587E-952C-C613-9B08-265E9B39255A}"/>
              </a:ext>
            </a:extLst>
          </p:cNvPr>
          <p:cNvCxnSpPr/>
          <p:nvPr/>
        </p:nvCxnSpPr>
        <p:spPr>
          <a:xfrm>
            <a:off x="3040932" y="1133732"/>
            <a:ext cx="4917" cy="14428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44319B-7CF5-CF47-C4B5-5175A8DFF909}"/>
              </a:ext>
            </a:extLst>
          </p:cNvPr>
          <p:cNvCxnSpPr>
            <a:cxnSpLocks/>
          </p:cNvCxnSpPr>
          <p:nvPr/>
        </p:nvCxnSpPr>
        <p:spPr>
          <a:xfrm>
            <a:off x="3040932" y="4735713"/>
            <a:ext cx="4917" cy="14428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2DF396-8505-F916-8054-04B49F41AA51}"/>
              </a:ext>
            </a:extLst>
          </p:cNvPr>
          <p:cNvCxnSpPr>
            <a:cxnSpLocks/>
          </p:cNvCxnSpPr>
          <p:nvPr/>
        </p:nvCxnSpPr>
        <p:spPr>
          <a:xfrm flipH="1" flipV="1">
            <a:off x="4188849" y="3844719"/>
            <a:ext cx="1605114" cy="73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DD49D2-794F-4BF6-85AE-FF5AA22D185D}"/>
              </a:ext>
            </a:extLst>
          </p:cNvPr>
          <p:cNvCxnSpPr>
            <a:cxnSpLocks/>
          </p:cNvCxnSpPr>
          <p:nvPr/>
        </p:nvCxnSpPr>
        <p:spPr>
          <a:xfrm flipH="1" flipV="1">
            <a:off x="329687" y="3844718"/>
            <a:ext cx="1605114" cy="73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851EFE-0649-89D9-C01A-F5A2C0439CA9}"/>
              </a:ext>
            </a:extLst>
          </p:cNvPr>
          <p:cNvSpPr txBox="1"/>
          <p:nvPr/>
        </p:nvSpPr>
        <p:spPr>
          <a:xfrm>
            <a:off x="178210" y="1653048"/>
            <a:ext cx="2027900" cy="1908215"/>
          </a:xfrm>
          <a:prstGeom prst="rect">
            <a:avLst/>
          </a:prstGeom>
          <a:solidFill>
            <a:srgbClr val="F2A5C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ea typeface="Calibri"/>
                <a:cs typeface="Calibri"/>
              </a:rPr>
              <a:t>SCOTIA</a:t>
            </a:r>
          </a:p>
          <a:p>
            <a:pPr marL="171450" indent="-171450"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ea typeface="Calibri"/>
                <a:cs typeface="Calibri"/>
              </a:rPr>
              <a:t>Expansion</a:t>
            </a: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 : Latin America</a:t>
            </a:r>
          </a:p>
          <a:p>
            <a:pPr marL="171450" indent="-171450"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ea typeface="Calibri"/>
                <a:cs typeface="Calibri"/>
              </a:rPr>
              <a:t>Technology investments</a:t>
            </a:r>
          </a:p>
          <a:p>
            <a:pPr marL="171450" indent="-171450"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ea typeface="Calibri"/>
                <a:cs typeface="Calibri"/>
              </a:rPr>
              <a:t>Fintech Partnership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2C5FC7-5453-59A4-105C-480A2515B5C9}"/>
              </a:ext>
            </a:extLst>
          </p:cNvPr>
          <p:cNvSpPr txBox="1"/>
          <p:nvPr/>
        </p:nvSpPr>
        <p:spPr>
          <a:xfrm>
            <a:off x="3803854" y="1444112"/>
            <a:ext cx="235974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Calibri"/>
                <a:cs typeface="Calibri"/>
              </a:rPr>
              <a:t>BMO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Developing regions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User-friendly interfaces, &amp; novel digital offerings.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innovation &amp; digital banking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66284-86D2-A249-810D-B238BA138D3B}"/>
              </a:ext>
            </a:extLst>
          </p:cNvPr>
          <p:cNvSpPr txBox="1"/>
          <p:nvPr/>
        </p:nvSpPr>
        <p:spPr>
          <a:xfrm>
            <a:off x="331838" y="4430660"/>
            <a:ext cx="256253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ea typeface="Calibri"/>
                <a:cs typeface="Calibri"/>
              </a:rPr>
              <a:t>TD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US &amp; other countries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AI, machine learning, data analytics and mobile technology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cost saving and efficiency</a:t>
            </a:r>
          </a:p>
          <a:p>
            <a:pPr marL="342900" indent="-342900">
              <a:buFont typeface="Arial"/>
              <a:buChar char="•"/>
            </a:pPr>
            <a:endParaRPr lang="en-US" sz="1600">
              <a:solidFill>
                <a:schemeClr val="dk1"/>
              </a:solidFill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1200">
              <a:solidFill>
                <a:schemeClr val="dk1"/>
              </a:solidFill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 b="1">
              <a:solidFill>
                <a:schemeClr val="dk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chemeClr val="dk1"/>
              </a:solidFill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47AF9E-1EB0-14B6-386B-7BB9D1F22657}"/>
              </a:ext>
            </a:extLst>
          </p:cNvPr>
          <p:cNvSpPr txBox="1"/>
          <p:nvPr/>
        </p:nvSpPr>
        <p:spPr>
          <a:xfrm>
            <a:off x="3637936" y="4639596"/>
            <a:ext cx="2341306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ea typeface="Calibri"/>
                <a:cs typeface="Calibri"/>
              </a:rPr>
              <a:t>CIBC</a:t>
            </a:r>
          </a:p>
          <a:p>
            <a:pPr marL="342900" indent="-342900"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ea typeface="Calibri"/>
                <a:cs typeface="Calibri"/>
              </a:rPr>
              <a:t> </a:t>
            </a: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North American countries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 AI, machine learning, data, and analytics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ea typeface="Calibri"/>
                <a:cs typeface="Calibri"/>
              </a:rPr>
              <a:t>Cloud Technology</a:t>
            </a:r>
            <a:br>
              <a:rPr lang="en-US">
                <a:ea typeface="Calibri"/>
                <a:cs typeface="Calibri"/>
              </a:rPr>
            </a:br>
            <a:endParaRPr lang="en-US">
              <a:ea typeface="Calibri"/>
              <a:cs typeface="Calibri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245A045D-E521-320E-CA00-7C55CEC000A8}"/>
              </a:ext>
            </a:extLst>
          </p:cNvPr>
          <p:cNvSpPr/>
          <p:nvPr/>
        </p:nvSpPr>
        <p:spPr>
          <a:xfrm>
            <a:off x="8306422" y="2589588"/>
            <a:ext cx="2253531" cy="2169332"/>
          </a:xfrm>
          <a:prstGeom prst="flowChartConnector">
            <a:avLst/>
          </a:prstGeom>
          <a:solidFill>
            <a:srgbClr val="45C4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Political risks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4F93DC-406D-D4C5-3F8C-3270CCF72B3C}"/>
              </a:ext>
            </a:extLst>
          </p:cNvPr>
          <p:cNvCxnSpPr>
            <a:cxnSpLocks/>
          </p:cNvCxnSpPr>
          <p:nvPr/>
        </p:nvCxnSpPr>
        <p:spPr>
          <a:xfrm>
            <a:off x="9419609" y="1135932"/>
            <a:ext cx="4917" cy="14428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9962FF-FC8D-5EB3-FAF7-77FE6F08166D}"/>
              </a:ext>
            </a:extLst>
          </p:cNvPr>
          <p:cNvCxnSpPr>
            <a:cxnSpLocks/>
          </p:cNvCxnSpPr>
          <p:nvPr/>
        </p:nvCxnSpPr>
        <p:spPr>
          <a:xfrm>
            <a:off x="9481060" y="4749286"/>
            <a:ext cx="4917" cy="144288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B23328-2703-5471-BABF-6E33C9006D89}"/>
              </a:ext>
            </a:extLst>
          </p:cNvPr>
          <p:cNvCxnSpPr>
            <a:cxnSpLocks/>
          </p:cNvCxnSpPr>
          <p:nvPr/>
        </p:nvCxnSpPr>
        <p:spPr>
          <a:xfrm flipH="1" flipV="1">
            <a:off x="6659203" y="3844718"/>
            <a:ext cx="1605114" cy="73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FB82CA-F34A-0171-82D8-B5C76B7201E8}"/>
              </a:ext>
            </a:extLst>
          </p:cNvPr>
          <p:cNvCxnSpPr>
            <a:cxnSpLocks/>
          </p:cNvCxnSpPr>
          <p:nvPr/>
        </p:nvCxnSpPr>
        <p:spPr>
          <a:xfrm flipH="1" flipV="1">
            <a:off x="10555236" y="3832428"/>
            <a:ext cx="1605114" cy="73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FD15027-1726-432F-6EC3-916570E4F2FD}"/>
              </a:ext>
            </a:extLst>
          </p:cNvPr>
          <p:cNvSpPr txBox="1"/>
          <p:nvPr/>
        </p:nvSpPr>
        <p:spPr>
          <a:xfrm>
            <a:off x="6857999" y="1382660"/>
            <a:ext cx="2249129" cy="2101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3C364B-5F87-3521-9C78-EBE718B39506}"/>
              </a:ext>
            </a:extLst>
          </p:cNvPr>
          <p:cNvSpPr txBox="1"/>
          <p:nvPr/>
        </p:nvSpPr>
        <p:spPr>
          <a:xfrm>
            <a:off x="6740013" y="1651819"/>
            <a:ext cx="2288459" cy="1384995"/>
          </a:xfrm>
          <a:prstGeom prst="rect">
            <a:avLst/>
          </a:prstGeom>
          <a:solidFill>
            <a:srgbClr val="45C4C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Segoe UI"/>
              </a:rPr>
              <a:t>SCOTIA</a:t>
            </a:r>
            <a:r>
              <a:rPr lang="en-US" sz="2000">
                <a:cs typeface="Segoe UI"/>
              </a:rPr>
              <a:t>​</a:t>
            </a:r>
            <a:endParaRPr lang="en-US">
              <a:solidFill>
                <a:schemeClr val="dk1"/>
              </a:solidFill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Segoe UI"/>
              </a:rPr>
              <a:t>Competition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Segoe UI"/>
              </a:rPr>
              <a:t>Regulatory risk</a:t>
            </a:r>
          </a:p>
          <a:p>
            <a:pPr marL="342900" indent="-342900"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Segoe UI"/>
              </a:rPr>
              <a:t>Economic fluctuations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C9655-DB5A-A5FF-7388-626BC42F0D62}"/>
              </a:ext>
            </a:extLst>
          </p:cNvPr>
          <p:cNvSpPr txBox="1"/>
          <p:nvPr/>
        </p:nvSpPr>
        <p:spPr>
          <a:xfrm>
            <a:off x="9861754" y="1442884"/>
            <a:ext cx="241136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Segoe UI"/>
              </a:rPr>
              <a:t>BMO</a:t>
            </a:r>
            <a:r>
              <a:rPr lang="en-US" sz="2000">
                <a:cs typeface="Segoe UI"/>
              </a:rPr>
              <a:t>​</a:t>
            </a:r>
          </a:p>
          <a:p>
            <a:pPr marL="342900" indent="-34290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Competition</a:t>
            </a:r>
          </a:p>
          <a:p>
            <a:pPr marL="342900" indent="-34290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Regulatory risk</a:t>
            </a:r>
          </a:p>
          <a:p>
            <a:pPr marL="342900" indent="-34290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Economic fluctuations</a:t>
            </a:r>
          </a:p>
          <a:p>
            <a:pPr marL="342900" indent="-34290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Customer habits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160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71302D-44A8-6E20-02D2-68B471E2B797}"/>
              </a:ext>
            </a:extLst>
          </p:cNvPr>
          <p:cNvSpPr txBox="1"/>
          <p:nvPr/>
        </p:nvSpPr>
        <p:spPr>
          <a:xfrm>
            <a:off x="6678561" y="4503174"/>
            <a:ext cx="274320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Segoe UI"/>
              </a:rPr>
              <a:t>TD</a:t>
            </a:r>
            <a:r>
              <a:rPr lang="en-US" sz="2000">
                <a:cs typeface="Segoe UI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Competition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Government Regulations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Currency Swings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Mortgage and Loan Regulations</a:t>
            </a:r>
            <a:endParaRPr lang="en-US" sz="1600">
              <a:solidFill>
                <a:schemeClr val="dk1"/>
              </a:solidFill>
            </a:endParaRPr>
          </a:p>
          <a:p>
            <a:pPr marL="342900" indent="-342900">
              <a:buFont typeface="Arial,Sans-Serif"/>
              <a:buChar char="•"/>
            </a:pPr>
            <a:endParaRPr lang="en-US" sz="1600">
              <a:solidFill>
                <a:schemeClr val="dk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sz="1600">
              <a:solidFill>
                <a:schemeClr val="dk1"/>
              </a:solidFill>
              <a:ea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58EB8E-D1FA-AF87-ABDE-66CC7E482E6F}"/>
              </a:ext>
            </a:extLst>
          </p:cNvPr>
          <p:cNvSpPr txBox="1"/>
          <p:nvPr/>
        </p:nvSpPr>
        <p:spPr>
          <a:xfrm>
            <a:off x="9861754" y="4552336"/>
            <a:ext cx="241136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cs typeface="Segoe UI"/>
              </a:rPr>
              <a:t>CIBC</a:t>
            </a:r>
            <a:r>
              <a:rPr lang="en-US" sz="2000">
                <a:cs typeface="Segoe UI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Competition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Past Issues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Uncertain Environment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ea typeface="Calibri"/>
                <a:cs typeface="Calibri"/>
              </a:rPr>
              <a:t>Increased Marketing Efforts</a:t>
            </a:r>
            <a:endParaRPr lang="en-US" sz="16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90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6" name="Rectangle 63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AB90B-68B9-A1E2-3169-6FB1E49F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5300" b="1" dirty="0">
                <a:solidFill>
                  <a:srgbClr val="FFFFFF"/>
                </a:solidFill>
                <a:latin typeface="+mn-lt"/>
              </a:rPr>
              <a:t>OPPORTUNITY TO EXPLORE</a:t>
            </a:r>
          </a:p>
        </p:txBody>
      </p:sp>
      <p:graphicFrame>
        <p:nvGraphicFramePr>
          <p:cNvPr id="640" name="Content Placeholder 618">
            <a:extLst>
              <a:ext uri="{FF2B5EF4-FFF2-40B4-BE49-F238E27FC236}">
                <a16:creationId xmlns:a16="http://schemas.microsoft.com/office/drawing/2014/main" id="{A85B8EF5-8780-3931-5CDF-819024FBC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1752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77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8" name="Rectangle 267">
            <a:extLst>
              <a:ext uri="{FF2B5EF4-FFF2-40B4-BE49-F238E27FC236}">
                <a16:creationId xmlns:a16="http://schemas.microsoft.com/office/drawing/2014/main" id="{265ECEF9-FFCE-EF8A-D774-F675C7F89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F7D46-698B-307A-8EF8-AFF87F76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54" y="47238"/>
            <a:ext cx="6190412" cy="582660"/>
          </a:xfrm>
        </p:spPr>
        <p:txBody>
          <a:bodyPr anchor="b">
            <a:normAutofit fontScale="90000"/>
          </a:bodyPr>
          <a:lstStyle/>
          <a:p>
            <a:r>
              <a:rPr lang="en-US" sz="4800" b="1" dirty="0">
                <a:latin typeface="+mn-lt"/>
                <a:cs typeface="Calibri Light"/>
              </a:rPr>
              <a:t>PROJECT SCOPE</a:t>
            </a:r>
            <a:endParaRPr lang="en-US" sz="4800" b="1" dirty="0">
              <a:latin typeface="+mn-lt"/>
            </a:endParaRPr>
          </a:p>
        </p:txBody>
      </p:sp>
      <p:cxnSp>
        <p:nvCxnSpPr>
          <p:cNvPr id="270" name="!!Straight Connector">
            <a:extLst>
              <a:ext uri="{FF2B5EF4-FFF2-40B4-BE49-F238E27FC236}">
                <a16:creationId xmlns:a16="http://schemas.microsoft.com/office/drawing/2014/main" id="{DD61D7EC-73D8-7D28-C2AE-57394B55B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6" name="Content Placeholder 2">
            <a:extLst>
              <a:ext uri="{FF2B5EF4-FFF2-40B4-BE49-F238E27FC236}">
                <a16:creationId xmlns:a16="http://schemas.microsoft.com/office/drawing/2014/main" id="{6D5C4366-8FC7-C613-7CDD-B5CA99626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978655"/>
              </p:ext>
            </p:extLst>
          </p:nvPr>
        </p:nvGraphicFramePr>
        <p:xfrm>
          <a:off x="138782" y="983043"/>
          <a:ext cx="11718438" cy="567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2" name="!!plus graphic">
            <a:extLst>
              <a:ext uri="{FF2B5EF4-FFF2-40B4-BE49-F238E27FC236}">
                <a16:creationId xmlns:a16="http://schemas.microsoft.com/office/drawing/2014/main" id="{B659867B-30CB-1F70-5E69-9FD4952FB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4" name="!!circle graphic">
            <a:extLst>
              <a:ext uri="{FF2B5EF4-FFF2-40B4-BE49-F238E27FC236}">
                <a16:creationId xmlns:a16="http://schemas.microsoft.com/office/drawing/2014/main" id="{17E26825-95C9-FAEE-40E6-D1B5A0855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6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7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F7D6ABC-BC22-ACD3-CC2B-204BA194B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5B986-EB83-9176-DC6A-9622B312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171" y="18320"/>
            <a:ext cx="6451481" cy="1001011"/>
          </a:xfrm>
        </p:spPr>
        <p:txBody>
          <a:bodyPr>
            <a:normAutofit/>
          </a:bodyPr>
          <a:lstStyle/>
          <a:p>
            <a:r>
              <a:rPr lang="en-IN" b="1" dirty="0">
                <a:latin typeface="+mn-lt"/>
              </a:rPr>
              <a:t>PROJECT CHARTER - UPI</a:t>
            </a:r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1004C73E-548D-08B5-2134-35BD0A2A3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07" r="19259" b="-1"/>
          <a:stretch/>
        </p:blipFill>
        <p:spPr>
          <a:xfrm>
            <a:off x="21" y="10"/>
            <a:ext cx="3147914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7D2459-D998-9FAD-B599-C46CD2265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436224"/>
              </p:ext>
            </p:extLst>
          </p:nvPr>
        </p:nvGraphicFramePr>
        <p:xfrm>
          <a:off x="3147934" y="1019331"/>
          <a:ext cx="9041018" cy="5381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804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1988</Words>
  <Application>Microsoft Office PowerPoint</Application>
  <PresentationFormat>Widescreen</PresentationFormat>
  <Paragraphs>275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Arial,Sans-Serif</vt:lpstr>
      <vt:lpstr>Calibri</vt:lpstr>
      <vt:lpstr>Calibri Light</vt:lpstr>
      <vt:lpstr>Helvetica</vt:lpstr>
      <vt:lpstr>Inter</vt:lpstr>
      <vt:lpstr>office theme</vt:lpstr>
      <vt:lpstr>1_Office Theme</vt:lpstr>
      <vt:lpstr>Visio</vt:lpstr>
      <vt:lpstr>PowerPoint Presentation</vt:lpstr>
      <vt:lpstr>MEET THE TEAM </vt:lpstr>
      <vt:lpstr> ABOUT SCOTIA BANK</vt:lpstr>
      <vt:lpstr>PowerPoint Presentation</vt:lpstr>
      <vt:lpstr>SWOT</vt:lpstr>
      <vt:lpstr>SWOT</vt:lpstr>
      <vt:lpstr> OPPORTUNITY TO EXPLORE</vt:lpstr>
      <vt:lpstr>PROJECT SCOPE</vt:lpstr>
      <vt:lpstr>PROJECT CHARTER - UPI</vt:lpstr>
      <vt:lpstr>SUMMARY OF SCOTIA UPI</vt:lpstr>
      <vt:lpstr>AS-IS PROCESS</vt:lpstr>
      <vt:lpstr>POSSIBLE SOLUTION#1: UPI IN EXISTING MOBILE APP</vt:lpstr>
      <vt:lpstr>POSSIBLE SOLUTION#2: LAUNCH AN INDEPENDENT UPI APP</vt:lpstr>
      <vt:lpstr>POSSIBLE SOLUTION#3: DO NOTHING </vt:lpstr>
      <vt:lpstr>MAJOR RISKS AND MITIGATION</vt:lpstr>
      <vt:lpstr>TEST STRATEGY</vt:lpstr>
      <vt:lpstr>IMPLEMENTATION STRATEGY</vt:lpstr>
      <vt:lpstr>COST/BENEFITS ANALYSIS</vt:lpstr>
      <vt:lpstr>DATABASE DESIGN</vt:lpstr>
      <vt:lpstr>TO-BE PROCESS DIAGRAM</vt:lpstr>
      <vt:lpstr>TO BE PROCESS DESIGN</vt:lpstr>
      <vt:lpstr>REQUIRED TRANSITION REQUIREMENTS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ABIMBOLA SANNI</cp:lastModifiedBy>
  <cp:revision>6</cp:revision>
  <dcterms:created xsi:type="dcterms:W3CDTF">2023-12-08T16:12:42Z</dcterms:created>
  <dcterms:modified xsi:type="dcterms:W3CDTF">2023-12-12T18:29:48Z</dcterms:modified>
</cp:coreProperties>
</file>